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70" r:id="rId2"/>
    <p:sldId id="264" r:id="rId3"/>
    <p:sldId id="263" r:id="rId4"/>
    <p:sldId id="262" r:id="rId5"/>
    <p:sldId id="256" r:id="rId6"/>
    <p:sldId id="259" r:id="rId7"/>
    <p:sldId id="266" r:id="rId8"/>
    <p:sldId id="267" r:id="rId9"/>
    <p:sldId id="257" r:id="rId10"/>
    <p:sldId id="271" r:id="rId11"/>
    <p:sldId id="265" r:id="rId12"/>
    <p:sldId id="258" r:id="rId13"/>
    <p:sldId id="261" r:id="rId14"/>
    <p:sldId id="260" r:id="rId15"/>
    <p:sldId id="273" r:id="rId16"/>
    <p:sldId id="275" r:id="rId17"/>
    <p:sldId id="274" r:id="rId18"/>
    <p:sldId id="276" r:id="rId19"/>
    <p:sldId id="277" r:id="rId20"/>
    <p:sldId id="269" r:id="rId21"/>
    <p:sldId id="268" r:id="rId22"/>
    <p:sldId id="272" r:id="rId23"/>
    <p:sldId id="278" r:id="rId24"/>
    <p:sldId id="279" r:id="rId25"/>
    <p:sldId id="280" r:id="rId26"/>
    <p:sldId id="281" r:id="rId27"/>
    <p:sldId id="28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2B16112-B7DB-40A5-A54C-C282DEC85475}" v="3661" dt="2023-07-05T20:27:13.6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14" autoAdjust="0"/>
    <p:restoredTop sz="81533" autoAdjust="0"/>
  </p:normalViewPr>
  <p:slideViewPr>
    <p:cSldViewPr snapToGrid="0">
      <p:cViewPr varScale="1">
        <p:scale>
          <a:sx n="70" d="100"/>
          <a:sy n="70" d="100"/>
        </p:scale>
        <p:origin x="1253" y="48"/>
      </p:cViewPr>
      <p:guideLst/>
    </p:cSldViewPr>
  </p:slideViewPr>
  <p:outlineViewPr>
    <p:cViewPr>
      <p:scale>
        <a:sx n="33" d="100"/>
        <a:sy n="33" d="100"/>
      </p:scale>
      <p:origin x="0" y="-2405"/>
    </p:cViewPr>
  </p:outlineViewPr>
  <p:notesTextViewPr>
    <p:cViewPr>
      <p:scale>
        <a:sx n="1" d="1"/>
        <a:sy n="1" d="1"/>
      </p:scale>
      <p:origin x="0" y="0"/>
    </p:cViewPr>
  </p:notesTextViewPr>
  <p:sorterViewPr>
    <p:cViewPr>
      <p:scale>
        <a:sx n="100" d="100"/>
        <a:sy n="100" d="100"/>
      </p:scale>
      <p:origin x="0" y="-6043"/>
    </p:cViewPr>
  </p:sorterViewPr>
  <p:notesViewPr>
    <p:cSldViewPr snapToGrid="0">
      <p:cViewPr varScale="1">
        <p:scale>
          <a:sx n="65" d="100"/>
          <a:sy n="65" d="100"/>
        </p:scale>
        <p:origin x="3154"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ttrell, Megan" userId="e750d70a-009b-4e3b-a772-82b82242755e" providerId="ADAL" clId="{F2B16112-B7DB-40A5-A54C-C282DEC85475}"/>
    <pc:docChg chg="undo custSel addSld delSld modSld sldOrd">
      <pc:chgData name="Luttrell, Megan" userId="e750d70a-009b-4e3b-a772-82b82242755e" providerId="ADAL" clId="{F2B16112-B7DB-40A5-A54C-C282DEC85475}" dt="2023-07-05T19:45:32.039" v="25253"/>
      <pc:docMkLst>
        <pc:docMk/>
      </pc:docMkLst>
      <pc:sldChg chg="addSp modSp mod ord setBg modNotesTx">
        <pc:chgData name="Luttrell, Megan" userId="e750d70a-009b-4e3b-a772-82b82242755e" providerId="ADAL" clId="{F2B16112-B7DB-40A5-A54C-C282DEC85475}" dt="2023-07-03T16:25:44.906" v="5483" actId="13244"/>
        <pc:sldMkLst>
          <pc:docMk/>
          <pc:sldMk cId="245323401" sldId="256"/>
        </pc:sldMkLst>
        <pc:spChg chg="mod ord">
          <ac:chgData name="Luttrell, Megan" userId="e750d70a-009b-4e3b-a772-82b82242755e" providerId="ADAL" clId="{F2B16112-B7DB-40A5-A54C-C282DEC85475}" dt="2023-07-03T16:25:41.386" v="5482" actId="13244"/>
          <ac:spMkLst>
            <pc:docMk/>
            <pc:sldMk cId="245323401" sldId="256"/>
            <ac:spMk id="2" creationId="{A40CE1F2-BB0E-BEBB-0F97-20F199176164}"/>
          </ac:spMkLst>
        </pc:spChg>
        <pc:spChg chg="mod ord">
          <ac:chgData name="Luttrell, Megan" userId="e750d70a-009b-4e3b-a772-82b82242755e" providerId="ADAL" clId="{F2B16112-B7DB-40A5-A54C-C282DEC85475}" dt="2023-07-03T16:25:44.906" v="5483" actId="13244"/>
          <ac:spMkLst>
            <pc:docMk/>
            <pc:sldMk cId="245323401" sldId="256"/>
            <ac:spMk id="3" creationId="{924A4C28-69D2-5F56-D9CC-69D45F068317}"/>
          </ac:spMkLst>
        </pc:spChg>
        <pc:spChg chg="add">
          <ac:chgData name="Luttrell, Megan" userId="e750d70a-009b-4e3b-a772-82b82242755e" providerId="ADAL" clId="{F2B16112-B7DB-40A5-A54C-C282DEC85475}" dt="2023-06-30T20:15:12.581" v="2440" actId="26606"/>
          <ac:spMkLst>
            <pc:docMk/>
            <pc:sldMk cId="245323401" sldId="256"/>
            <ac:spMk id="9" creationId="{9B7AD9F6-8CE7-4299-8FC6-328F4DCD3FF9}"/>
          </ac:spMkLst>
        </pc:spChg>
        <pc:spChg chg="add">
          <ac:chgData name="Luttrell, Megan" userId="e750d70a-009b-4e3b-a772-82b82242755e" providerId="ADAL" clId="{F2B16112-B7DB-40A5-A54C-C282DEC85475}" dt="2023-06-30T20:15:12.581" v="2440" actId="26606"/>
          <ac:spMkLst>
            <pc:docMk/>
            <pc:sldMk cId="245323401" sldId="256"/>
            <ac:spMk id="11" creationId="{F49775AF-8896-43EE-92C6-83497D6DC56F}"/>
          </ac:spMkLst>
        </pc:spChg>
        <pc:picChg chg="add mod">
          <ac:chgData name="Luttrell, Megan" userId="e750d70a-009b-4e3b-a772-82b82242755e" providerId="ADAL" clId="{F2B16112-B7DB-40A5-A54C-C282DEC85475}" dt="2023-06-30T20:19:01.416" v="3123" actId="962"/>
          <ac:picMkLst>
            <pc:docMk/>
            <pc:sldMk cId="245323401" sldId="256"/>
            <ac:picMk id="4" creationId="{F4EFBD01-704D-FBCF-5EA2-E49E236F0E4D}"/>
          </ac:picMkLst>
        </pc:picChg>
      </pc:sldChg>
      <pc:sldChg chg="addSp delSp modSp mod ord">
        <pc:chgData name="Luttrell, Megan" userId="e750d70a-009b-4e3b-a772-82b82242755e" providerId="ADAL" clId="{F2B16112-B7DB-40A5-A54C-C282DEC85475}" dt="2023-07-05T19:44:00.028" v="25249" actId="33553"/>
        <pc:sldMkLst>
          <pc:docMk/>
          <pc:sldMk cId="3707019546" sldId="257"/>
        </pc:sldMkLst>
        <pc:spChg chg="del mod">
          <ac:chgData name="Luttrell, Megan" userId="e750d70a-009b-4e3b-a772-82b82242755e" providerId="ADAL" clId="{F2B16112-B7DB-40A5-A54C-C282DEC85475}" dt="2023-07-03T18:10:24.085" v="7550"/>
          <ac:spMkLst>
            <pc:docMk/>
            <pc:sldMk cId="3707019546" sldId="257"/>
            <ac:spMk id="3" creationId="{0782689D-0A31-CC9C-ED38-61C983E892B2}"/>
          </ac:spMkLst>
        </pc:spChg>
        <pc:spChg chg="mod">
          <ac:chgData name="Luttrell, Megan" userId="e750d70a-009b-4e3b-a772-82b82242755e" providerId="ADAL" clId="{F2B16112-B7DB-40A5-A54C-C282DEC85475}" dt="2023-07-05T19:44:00.028" v="25249" actId="33553"/>
          <ac:spMkLst>
            <pc:docMk/>
            <pc:sldMk cId="3707019546" sldId="257"/>
            <ac:spMk id="4" creationId="{8F2AF29E-38CC-EB6D-75CA-E68911AC077F}"/>
          </ac:spMkLst>
        </pc:spChg>
        <pc:picChg chg="mod">
          <ac:chgData name="Luttrell, Megan" userId="e750d70a-009b-4e3b-a772-82b82242755e" providerId="ADAL" clId="{F2B16112-B7DB-40A5-A54C-C282DEC85475}" dt="2023-07-03T18:10:45.216" v="7552" actId="1076"/>
          <ac:picMkLst>
            <pc:docMk/>
            <pc:sldMk cId="3707019546" sldId="257"/>
            <ac:picMk id="5" creationId="{0F9F6505-C47F-BEE3-4DD0-6AF461E9BD01}"/>
          </ac:picMkLst>
        </pc:picChg>
        <pc:picChg chg="add mod modCrop">
          <ac:chgData name="Luttrell, Megan" userId="e750d70a-009b-4e3b-a772-82b82242755e" providerId="ADAL" clId="{F2B16112-B7DB-40A5-A54C-C282DEC85475}" dt="2023-07-03T18:10:56.684" v="7555" actId="1076"/>
          <ac:picMkLst>
            <pc:docMk/>
            <pc:sldMk cId="3707019546" sldId="257"/>
            <ac:picMk id="6" creationId="{813E6540-5E53-F881-7490-FD30FC087B3B}"/>
          </ac:picMkLst>
        </pc:picChg>
      </pc:sldChg>
      <pc:sldChg chg="addSp delSp modSp new mod modAnim modNotesTx">
        <pc:chgData name="Luttrell, Megan" userId="e750d70a-009b-4e3b-a772-82b82242755e" providerId="ADAL" clId="{F2B16112-B7DB-40A5-A54C-C282DEC85475}" dt="2023-07-03T16:32:21.663" v="5839" actId="171"/>
        <pc:sldMkLst>
          <pc:docMk/>
          <pc:sldMk cId="3167822991" sldId="258"/>
        </pc:sldMkLst>
        <pc:spChg chg="mod ord">
          <ac:chgData name="Luttrell, Megan" userId="e750d70a-009b-4e3b-a772-82b82242755e" providerId="ADAL" clId="{F2B16112-B7DB-40A5-A54C-C282DEC85475}" dt="2023-07-03T16:26:05.260" v="5484" actId="13244"/>
          <ac:spMkLst>
            <pc:docMk/>
            <pc:sldMk cId="3167822991" sldId="258"/>
            <ac:spMk id="2" creationId="{93987329-6BA9-A28E-51CB-DF0E4232B95F}"/>
          </ac:spMkLst>
        </pc:spChg>
        <pc:spChg chg="del mod">
          <ac:chgData name="Luttrell, Megan" userId="e750d70a-009b-4e3b-a772-82b82242755e" providerId="ADAL" clId="{F2B16112-B7DB-40A5-A54C-C282DEC85475}" dt="2023-06-30T17:48:04.535" v="44" actId="478"/>
          <ac:spMkLst>
            <pc:docMk/>
            <pc:sldMk cId="3167822991" sldId="258"/>
            <ac:spMk id="3" creationId="{C6304A76-6D24-8A13-5E39-FC7A11AAA84A}"/>
          </ac:spMkLst>
        </pc:spChg>
        <pc:spChg chg="add mod ord">
          <ac:chgData name="Luttrell, Megan" userId="e750d70a-009b-4e3b-a772-82b82242755e" providerId="ADAL" clId="{F2B16112-B7DB-40A5-A54C-C282DEC85475}" dt="2023-07-03T16:26:07.633" v="5485" actId="13244"/>
          <ac:spMkLst>
            <pc:docMk/>
            <pc:sldMk cId="3167822991" sldId="258"/>
            <ac:spMk id="10" creationId="{9D39D742-1B56-2C2F-A4C3-C7E2091B85EB}"/>
          </ac:spMkLst>
        </pc:spChg>
        <pc:spChg chg="add mod ord">
          <ac:chgData name="Luttrell, Megan" userId="e750d70a-009b-4e3b-a772-82b82242755e" providerId="ADAL" clId="{F2B16112-B7DB-40A5-A54C-C282DEC85475}" dt="2023-07-03T16:26:27.624" v="5490" actId="13244"/>
          <ac:spMkLst>
            <pc:docMk/>
            <pc:sldMk cId="3167822991" sldId="258"/>
            <ac:spMk id="11" creationId="{50B649CC-B004-5A59-E75A-772643AAC3AF}"/>
          </ac:spMkLst>
        </pc:spChg>
        <pc:picChg chg="add del mod">
          <ac:chgData name="Luttrell, Megan" userId="e750d70a-009b-4e3b-a772-82b82242755e" providerId="ADAL" clId="{F2B16112-B7DB-40A5-A54C-C282DEC85475}" dt="2023-06-30T17:58:45.190" v="60" actId="478"/>
          <ac:picMkLst>
            <pc:docMk/>
            <pc:sldMk cId="3167822991" sldId="258"/>
            <ac:picMk id="5" creationId="{74518755-BA4E-60BA-5C8F-D40645CD0F98}"/>
          </ac:picMkLst>
        </pc:picChg>
        <pc:picChg chg="add mod ord modCrop">
          <ac:chgData name="Luttrell, Megan" userId="e750d70a-009b-4e3b-a772-82b82242755e" providerId="ADAL" clId="{F2B16112-B7DB-40A5-A54C-C282DEC85475}" dt="2023-07-03T16:26:23.399" v="5489"/>
          <ac:picMkLst>
            <pc:docMk/>
            <pc:sldMk cId="3167822991" sldId="258"/>
            <ac:picMk id="7" creationId="{26995B27-D013-1434-EC89-94BE9ECB3295}"/>
          </ac:picMkLst>
        </pc:picChg>
        <pc:picChg chg="add mod ord">
          <ac:chgData name="Luttrell, Megan" userId="e750d70a-009b-4e3b-a772-82b82242755e" providerId="ADAL" clId="{F2B16112-B7DB-40A5-A54C-C282DEC85475}" dt="2023-07-03T16:32:21.663" v="5839" actId="171"/>
          <ac:picMkLst>
            <pc:docMk/>
            <pc:sldMk cId="3167822991" sldId="258"/>
            <ac:picMk id="9" creationId="{4917CDFF-2CDC-FF46-3CB2-3E320CFA0721}"/>
          </ac:picMkLst>
        </pc:picChg>
        <pc:picChg chg="add mod">
          <ac:chgData name="Luttrell, Megan" userId="e750d70a-009b-4e3b-a772-82b82242755e" providerId="ADAL" clId="{F2B16112-B7DB-40A5-A54C-C282DEC85475}" dt="2023-07-03T16:26:29.617" v="5491" actId="13244"/>
          <ac:picMkLst>
            <pc:docMk/>
            <pc:sldMk cId="3167822991" sldId="258"/>
            <ac:picMk id="1026" creationId="{AC362D3C-F9C9-1377-5454-06264DBE748B}"/>
          </ac:picMkLst>
        </pc:picChg>
      </pc:sldChg>
      <pc:sldChg chg="addSp modSp new mod setBg modAnim">
        <pc:chgData name="Luttrell, Megan" userId="e750d70a-009b-4e3b-a772-82b82242755e" providerId="ADAL" clId="{F2B16112-B7DB-40A5-A54C-C282DEC85475}" dt="2023-06-30T20:22:08.330" v="3185"/>
        <pc:sldMkLst>
          <pc:docMk/>
          <pc:sldMk cId="297888724" sldId="259"/>
        </pc:sldMkLst>
        <pc:picChg chg="add mod">
          <ac:chgData name="Luttrell, Megan" userId="e750d70a-009b-4e3b-a772-82b82242755e" providerId="ADAL" clId="{F2B16112-B7DB-40A5-A54C-C282DEC85475}" dt="2023-06-30T20:21:52.412" v="3184" actId="1076"/>
          <ac:picMkLst>
            <pc:docMk/>
            <pc:sldMk cId="297888724" sldId="259"/>
            <ac:picMk id="2" creationId="{AF5AFAFB-2369-3CA7-E364-D949C773E9C7}"/>
          </ac:picMkLst>
        </pc:picChg>
      </pc:sldChg>
      <pc:sldChg chg="addSp delSp modSp new mod setBg setClrOvrMap modNotesTx">
        <pc:chgData name="Luttrell, Megan" userId="e750d70a-009b-4e3b-a772-82b82242755e" providerId="ADAL" clId="{F2B16112-B7DB-40A5-A54C-C282DEC85475}" dt="2023-07-05T18:22:46.914" v="17659" actId="962"/>
        <pc:sldMkLst>
          <pc:docMk/>
          <pc:sldMk cId="546201496" sldId="260"/>
        </pc:sldMkLst>
        <pc:spChg chg="mod">
          <ac:chgData name="Luttrell, Megan" userId="e750d70a-009b-4e3b-a772-82b82242755e" providerId="ADAL" clId="{F2B16112-B7DB-40A5-A54C-C282DEC85475}" dt="2023-07-05T18:14:03.641" v="14978" actId="20577"/>
          <ac:spMkLst>
            <pc:docMk/>
            <pc:sldMk cId="546201496" sldId="260"/>
            <ac:spMk id="2" creationId="{F9ABEEBC-C1DA-51A3-EF32-4F1697B82163}"/>
          </ac:spMkLst>
        </pc:spChg>
        <pc:spChg chg="del">
          <ac:chgData name="Luttrell, Megan" userId="e750d70a-009b-4e3b-a772-82b82242755e" providerId="ADAL" clId="{F2B16112-B7DB-40A5-A54C-C282DEC85475}" dt="2023-06-30T20:23:48.625" v="3220" actId="478"/>
          <ac:spMkLst>
            <pc:docMk/>
            <pc:sldMk cId="546201496" sldId="260"/>
            <ac:spMk id="3" creationId="{FB754DCE-481F-3FE5-D61D-69F44420635E}"/>
          </ac:spMkLst>
        </pc:spChg>
        <pc:spChg chg="add del mod">
          <ac:chgData name="Luttrell, Megan" userId="e750d70a-009b-4e3b-a772-82b82242755e" providerId="ADAL" clId="{F2B16112-B7DB-40A5-A54C-C282DEC85475}" dt="2023-07-05T16:50:13.042" v="10662" actId="478"/>
          <ac:spMkLst>
            <pc:docMk/>
            <pc:sldMk cId="546201496" sldId="260"/>
            <ac:spMk id="4" creationId="{A9EC216B-4A15-91A5-C3F9-F6CB975A6538}"/>
          </ac:spMkLst>
        </pc:spChg>
        <pc:spChg chg="add del mod">
          <ac:chgData name="Luttrell, Megan" userId="e750d70a-009b-4e3b-a772-82b82242755e" providerId="ADAL" clId="{F2B16112-B7DB-40A5-A54C-C282DEC85475}" dt="2023-07-05T16:50:13.042" v="10662" actId="478"/>
          <ac:spMkLst>
            <pc:docMk/>
            <pc:sldMk cId="546201496" sldId="260"/>
            <ac:spMk id="5" creationId="{E92AA0AC-FFBA-54CD-2FE2-F340D871A5CD}"/>
          </ac:spMkLst>
        </pc:spChg>
        <pc:spChg chg="add del mod">
          <ac:chgData name="Luttrell, Megan" userId="e750d70a-009b-4e3b-a772-82b82242755e" providerId="ADAL" clId="{F2B16112-B7DB-40A5-A54C-C282DEC85475}" dt="2023-07-05T16:50:13.042" v="10662" actId="478"/>
          <ac:spMkLst>
            <pc:docMk/>
            <pc:sldMk cId="546201496" sldId="260"/>
            <ac:spMk id="6" creationId="{4B7CD3F7-007A-5823-A18A-86BFD9098BE0}"/>
          </ac:spMkLst>
        </pc:spChg>
        <pc:spChg chg="add del mod">
          <ac:chgData name="Luttrell, Megan" userId="e750d70a-009b-4e3b-a772-82b82242755e" providerId="ADAL" clId="{F2B16112-B7DB-40A5-A54C-C282DEC85475}" dt="2023-07-05T16:50:13.042" v="10662" actId="478"/>
          <ac:spMkLst>
            <pc:docMk/>
            <pc:sldMk cId="546201496" sldId="260"/>
            <ac:spMk id="7" creationId="{581C5CBC-7358-7493-9FBC-5008910F4CB2}"/>
          </ac:spMkLst>
        </pc:spChg>
        <pc:spChg chg="add del mod">
          <ac:chgData name="Luttrell, Megan" userId="e750d70a-009b-4e3b-a772-82b82242755e" providerId="ADAL" clId="{F2B16112-B7DB-40A5-A54C-C282DEC85475}" dt="2023-07-05T16:50:07.837" v="10660" actId="478"/>
          <ac:spMkLst>
            <pc:docMk/>
            <pc:sldMk cId="546201496" sldId="260"/>
            <ac:spMk id="8" creationId="{84FFE7A7-ED62-AB0A-23F9-14CBB2B8941C}"/>
          </ac:spMkLst>
        </pc:spChg>
        <pc:spChg chg="add del mod">
          <ac:chgData name="Luttrell, Megan" userId="e750d70a-009b-4e3b-a772-82b82242755e" providerId="ADAL" clId="{F2B16112-B7DB-40A5-A54C-C282DEC85475}" dt="2023-07-05T16:50:13.042" v="10662" actId="478"/>
          <ac:spMkLst>
            <pc:docMk/>
            <pc:sldMk cId="546201496" sldId="260"/>
            <ac:spMk id="9" creationId="{B0FDFBEA-D891-5FCF-8978-529C31D74F80}"/>
          </ac:spMkLst>
        </pc:spChg>
        <pc:spChg chg="add del mod">
          <ac:chgData name="Luttrell, Megan" userId="e750d70a-009b-4e3b-a772-82b82242755e" providerId="ADAL" clId="{F2B16112-B7DB-40A5-A54C-C282DEC85475}" dt="2023-07-05T16:50:13.042" v="10662" actId="478"/>
          <ac:spMkLst>
            <pc:docMk/>
            <pc:sldMk cId="546201496" sldId="260"/>
            <ac:spMk id="10" creationId="{C5FF50DB-A1DE-2BA6-4827-30597C94CB8D}"/>
          </ac:spMkLst>
        </pc:spChg>
        <pc:spChg chg="add del">
          <ac:chgData name="Luttrell, Megan" userId="e750d70a-009b-4e3b-a772-82b82242755e" providerId="ADAL" clId="{F2B16112-B7DB-40A5-A54C-C282DEC85475}" dt="2023-07-05T18:13:35.500" v="14962" actId="26606"/>
          <ac:spMkLst>
            <pc:docMk/>
            <pc:sldMk cId="546201496" sldId="260"/>
            <ac:spMk id="11" creationId="{66B332A4-D438-4773-A77F-5ED49A448D9D}"/>
          </ac:spMkLst>
        </pc:spChg>
        <pc:spChg chg="add del">
          <ac:chgData name="Luttrell, Megan" userId="e750d70a-009b-4e3b-a772-82b82242755e" providerId="ADAL" clId="{F2B16112-B7DB-40A5-A54C-C282DEC85475}" dt="2023-07-05T18:13:35.500" v="14962" actId="26606"/>
          <ac:spMkLst>
            <pc:docMk/>
            <pc:sldMk cId="546201496" sldId="260"/>
            <ac:spMk id="12" creationId="{DF9AD32D-FF05-44F4-BD4D-9CEE89B71EB9}"/>
          </ac:spMkLst>
        </pc:spChg>
        <pc:spChg chg="add">
          <ac:chgData name="Luttrell, Megan" userId="e750d70a-009b-4e3b-a772-82b82242755e" providerId="ADAL" clId="{F2B16112-B7DB-40A5-A54C-C282DEC85475}" dt="2023-07-05T18:13:35.500" v="14962" actId="26606"/>
          <ac:spMkLst>
            <pc:docMk/>
            <pc:sldMk cId="546201496" sldId="260"/>
            <ac:spMk id="18" creationId="{0671A8AE-40A1-4631-A6B8-581AFF065482}"/>
          </ac:spMkLst>
        </pc:spChg>
        <pc:spChg chg="add">
          <ac:chgData name="Luttrell, Megan" userId="e750d70a-009b-4e3b-a772-82b82242755e" providerId="ADAL" clId="{F2B16112-B7DB-40A5-A54C-C282DEC85475}" dt="2023-07-05T18:13:35.500" v="14962" actId="26606"/>
          <ac:spMkLst>
            <pc:docMk/>
            <pc:sldMk cId="546201496" sldId="260"/>
            <ac:spMk id="20" creationId="{AB58EF07-17C2-48CF-ABB0-EEF1F17CB8F0}"/>
          </ac:spMkLst>
        </pc:spChg>
        <pc:spChg chg="add">
          <ac:chgData name="Luttrell, Megan" userId="e750d70a-009b-4e3b-a772-82b82242755e" providerId="ADAL" clId="{F2B16112-B7DB-40A5-A54C-C282DEC85475}" dt="2023-07-05T18:13:35.500" v="14962" actId="26606"/>
          <ac:spMkLst>
            <pc:docMk/>
            <pc:sldMk cId="546201496" sldId="260"/>
            <ac:spMk id="22" creationId="{AF2F604E-43BE-4DC3-B983-E071523364F8}"/>
          </ac:spMkLst>
        </pc:spChg>
        <pc:spChg chg="add">
          <ac:chgData name="Luttrell, Megan" userId="e750d70a-009b-4e3b-a772-82b82242755e" providerId="ADAL" clId="{F2B16112-B7DB-40A5-A54C-C282DEC85475}" dt="2023-07-05T18:13:35.500" v="14962" actId="26606"/>
          <ac:spMkLst>
            <pc:docMk/>
            <pc:sldMk cId="546201496" sldId="260"/>
            <ac:spMk id="24" creationId="{08C9B587-E65E-4B52-B37C-ABEBB6E87928}"/>
          </ac:spMkLst>
        </pc:spChg>
        <pc:picChg chg="add mod">
          <ac:chgData name="Luttrell, Megan" userId="e750d70a-009b-4e3b-a772-82b82242755e" providerId="ADAL" clId="{F2B16112-B7DB-40A5-A54C-C282DEC85475}" dt="2023-07-05T18:22:46.914" v="17659" actId="962"/>
          <ac:picMkLst>
            <pc:docMk/>
            <pc:sldMk cId="546201496" sldId="260"/>
            <ac:picMk id="14" creationId="{0FCF9AF0-D1B4-4BD8-9D1A-B3E188F628BF}"/>
          </ac:picMkLst>
        </pc:picChg>
      </pc:sldChg>
      <pc:sldChg chg="addSp delSp modSp new mod modAnim modNotesTx">
        <pc:chgData name="Luttrell, Megan" userId="e750d70a-009b-4e3b-a772-82b82242755e" providerId="ADAL" clId="{F2B16112-B7DB-40A5-A54C-C282DEC85475}" dt="2023-07-05T19:45:32.039" v="25253"/>
        <pc:sldMkLst>
          <pc:docMk/>
          <pc:sldMk cId="1963779255" sldId="261"/>
        </pc:sldMkLst>
        <pc:spChg chg="mod">
          <ac:chgData name="Luttrell, Megan" userId="e750d70a-009b-4e3b-a772-82b82242755e" providerId="ADAL" clId="{F2B16112-B7DB-40A5-A54C-C282DEC85475}" dt="2023-07-05T18:13:02.266" v="14959" actId="1076"/>
          <ac:spMkLst>
            <pc:docMk/>
            <pc:sldMk cId="1963779255" sldId="261"/>
            <ac:spMk id="2" creationId="{66C13335-2BD4-B58F-C3FF-943F61E1C39A}"/>
          </ac:spMkLst>
        </pc:spChg>
        <pc:spChg chg="del">
          <ac:chgData name="Luttrell, Megan" userId="e750d70a-009b-4e3b-a772-82b82242755e" providerId="ADAL" clId="{F2B16112-B7DB-40A5-A54C-C282DEC85475}" dt="2023-06-30T20:29:54.783" v="3459" actId="478"/>
          <ac:spMkLst>
            <pc:docMk/>
            <pc:sldMk cId="1963779255" sldId="261"/>
            <ac:spMk id="3" creationId="{52838D92-F193-0CC9-57DD-BA73D2D31793}"/>
          </ac:spMkLst>
        </pc:spChg>
        <pc:spChg chg="add mod">
          <ac:chgData name="Luttrell, Megan" userId="e750d70a-009b-4e3b-a772-82b82242755e" providerId="ADAL" clId="{F2B16112-B7DB-40A5-A54C-C282DEC85475}" dt="2023-07-05T19:45:32.039" v="25253"/>
          <ac:spMkLst>
            <pc:docMk/>
            <pc:sldMk cId="1963779255" sldId="261"/>
            <ac:spMk id="4" creationId="{560A8B5A-E45E-2898-41A5-16BFF0B3A6F8}"/>
          </ac:spMkLst>
        </pc:spChg>
        <pc:picChg chg="add del">
          <ac:chgData name="Luttrell, Megan" userId="e750d70a-009b-4e3b-a772-82b82242755e" providerId="ADAL" clId="{F2B16112-B7DB-40A5-A54C-C282DEC85475}" dt="2023-07-05T18:12:17.379" v="14951" actId="22"/>
          <ac:picMkLst>
            <pc:docMk/>
            <pc:sldMk cId="1963779255" sldId="261"/>
            <ac:picMk id="6" creationId="{E2DD53AA-DFBD-86E1-7CC2-2133716E3D70}"/>
          </ac:picMkLst>
        </pc:picChg>
      </pc:sldChg>
      <pc:sldChg chg="addSp delSp modSp new mod modNotesTx">
        <pc:chgData name="Luttrell, Megan" userId="e750d70a-009b-4e3b-a772-82b82242755e" providerId="ADAL" clId="{F2B16112-B7DB-40A5-A54C-C282DEC85475}" dt="2023-07-05T19:43:50.932" v="25248" actId="27636"/>
        <pc:sldMkLst>
          <pc:docMk/>
          <pc:sldMk cId="2352430637" sldId="262"/>
        </pc:sldMkLst>
        <pc:spChg chg="add del mod">
          <ac:chgData name="Luttrell, Megan" userId="e750d70a-009b-4e3b-a772-82b82242755e" providerId="ADAL" clId="{F2B16112-B7DB-40A5-A54C-C282DEC85475}" dt="2023-07-03T16:03:07.319" v="3472"/>
          <ac:spMkLst>
            <pc:docMk/>
            <pc:sldMk cId="2352430637" sldId="262"/>
            <ac:spMk id="4" creationId="{F783DFF7-FCA3-CE1B-BC24-430D56F1DD69}"/>
          </ac:spMkLst>
        </pc:spChg>
        <pc:spChg chg="add mod">
          <ac:chgData name="Luttrell, Megan" userId="e750d70a-009b-4e3b-a772-82b82242755e" providerId="ADAL" clId="{F2B16112-B7DB-40A5-A54C-C282DEC85475}" dt="2023-07-05T19:43:50.932" v="25248" actId="27636"/>
          <ac:spMkLst>
            <pc:docMk/>
            <pc:sldMk cId="2352430637" sldId="262"/>
            <ac:spMk id="5" creationId="{B1E2D0AA-78F8-9D3E-B501-914FB4AD75D6}"/>
          </ac:spMkLst>
        </pc:spChg>
        <pc:picChg chg="add del mod modCrop">
          <ac:chgData name="Luttrell, Megan" userId="e750d70a-009b-4e3b-a772-82b82242755e" providerId="ADAL" clId="{F2B16112-B7DB-40A5-A54C-C282DEC85475}" dt="2023-07-03T16:01:34.366" v="3466" actId="478"/>
          <ac:picMkLst>
            <pc:docMk/>
            <pc:sldMk cId="2352430637" sldId="262"/>
            <ac:picMk id="3" creationId="{7131758E-68B3-1D8E-8CA9-D34559831D88}"/>
          </ac:picMkLst>
        </pc:picChg>
        <pc:picChg chg="add mod">
          <ac:chgData name="Luttrell, Megan" userId="e750d70a-009b-4e3b-a772-82b82242755e" providerId="ADAL" clId="{F2B16112-B7DB-40A5-A54C-C282DEC85475}" dt="2023-07-03T16:24:08.575" v="5435" actId="1076"/>
          <ac:picMkLst>
            <pc:docMk/>
            <pc:sldMk cId="2352430637" sldId="262"/>
            <ac:picMk id="1026" creationId="{A70CE845-0B20-2573-C6A7-80D939BCFC48}"/>
          </ac:picMkLst>
        </pc:picChg>
      </pc:sldChg>
      <pc:sldChg chg="addSp delSp modSp new mod ord modNotesTx">
        <pc:chgData name="Luttrell, Megan" userId="e750d70a-009b-4e3b-a772-82b82242755e" providerId="ADAL" clId="{F2B16112-B7DB-40A5-A54C-C282DEC85475}" dt="2023-07-05T19:43:47.672" v="25246" actId="33553"/>
        <pc:sldMkLst>
          <pc:docMk/>
          <pc:sldMk cId="556260946" sldId="263"/>
        </pc:sldMkLst>
        <pc:spChg chg="add mod ord">
          <ac:chgData name="Luttrell, Megan" userId="e750d70a-009b-4e3b-a772-82b82242755e" providerId="ADAL" clId="{F2B16112-B7DB-40A5-A54C-C282DEC85475}" dt="2023-07-05T19:43:47.672" v="25246" actId="33553"/>
          <ac:spMkLst>
            <pc:docMk/>
            <pc:sldMk cId="556260946" sldId="263"/>
            <ac:spMk id="2" creationId="{DFA6E43E-F5DE-FE1A-C513-A2A8B5214855}"/>
          </ac:spMkLst>
        </pc:spChg>
        <pc:spChg chg="add del mod">
          <ac:chgData name="Luttrell, Megan" userId="e750d70a-009b-4e3b-a772-82b82242755e" providerId="ADAL" clId="{F2B16112-B7DB-40A5-A54C-C282DEC85475}" dt="2023-07-03T16:13:09.797" v="4326"/>
          <ac:spMkLst>
            <pc:docMk/>
            <pc:sldMk cId="556260946" sldId="263"/>
            <ac:spMk id="3" creationId="{58F0DFE0-89E4-1BDC-81FE-6E5DCFB6E5CF}"/>
          </ac:spMkLst>
        </pc:spChg>
        <pc:spChg chg="add mod ord">
          <ac:chgData name="Luttrell, Megan" userId="e750d70a-009b-4e3b-a772-82b82242755e" providerId="ADAL" clId="{F2B16112-B7DB-40A5-A54C-C282DEC85475}" dt="2023-07-03T16:25:28.431" v="5481" actId="13244"/>
          <ac:spMkLst>
            <pc:docMk/>
            <pc:sldMk cId="556260946" sldId="263"/>
            <ac:spMk id="4" creationId="{1DD6D6BE-9F09-A419-42F9-213D30C4C620}"/>
          </ac:spMkLst>
        </pc:spChg>
        <pc:picChg chg="add mod ord">
          <ac:chgData name="Luttrell, Megan" userId="e750d70a-009b-4e3b-a772-82b82242755e" providerId="ADAL" clId="{F2B16112-B7DB-40A5-A54C-C282DEC85475}" dt="2023-07-03T16:25:20.620" v="5478" actId="13244"/>
          <ac:picMkLst>
            <pc:docMk/>
            <pc:sldMk cId="556260946" sldId="263"/>
            <ac:picMk id="5" creationId="{6F56453A-E5E3-5B49-C506-9C1385B57592}"/>
          </ac:picMkLst>
        </pc:picChg>
        <pc:picChg chg="add del mod">
          <ac:chgData name="Luttrell, Megan" userId="e750d70a-009b-4e3b-a772-82b82242755e" providerId="ADAL" clId="{F2B16112-B7DB-40A5-A54C-C282DEC85475}" dt="2023-07-03T16:03:49.271" v="3477" actId="478"/>
          <ac:picMkLst>
            <pc:docMk/>
            <pc:sldMk cId="556260946" sldId="263"/>
            <ac:picMk id="2050" creationId="{9C3E75DB-EFF1-DD08-43DA-C474C7E06742}"/>
          </ac:picMkLst>
        </pc:picChg>
        <pc:picChg chg="add mod">
          <ac:chgData name="Luttrell, Megan" userId="e750d70a-009b-4e3b-a772-82b82242755e" providerId="ADAL" clId="{F2B16112-B7DB-40A5-A54C-C282DEC85475}" dt="2023-07-03T16:25:24.597" v="5479" actId="13244"/>
          <ac:picMkLst>
            <pc:docMk/>
            <pc:sldMk cId="556260946" sldId="263"/>
            <ac:picMk id="2052" creationId="{D33A371E-80C5-481B-1772-F1EB489A1DCE}"/>
          </ac:picMkLst>
        </pc:picChg>
      </pc:sldChg>
      <pc:sldChg chg="addSp modSp new mod ord setBg">
        <pc:chgData name="Luttrell, Megan" userId="e750d70a-009b-4e3b-a772-82b82242755e" providerId="ADAL" clId="{F2B16112-B7DB-40A5-A54C-C282DEC85475}" dt="2023-07-03T16:31:28.660" v="5838" actId="962"/>
        <pc:sldMkLst>
          <pc:docMk/>
          <pc:sldMk cId="2535718749" sldId="264"/>
        </pc:sldMkLst>
        <pc:spChg chg="mod">
          <ac:chgData name="Luttrell, Megan" userId="e750d70a-009b-4e3b-a772-82b82242755e" providerId="ADAL" clId="{F2B16112-B7DB-40A5-A54C-C282DEC85475}" dt="2023-07-03T16:30:41.403" v="5555" actId="27636"/>
          <ac:spMkLst>
            <pc:docMk/>
            <pc:sldMk cId="2535718749" sldId="264"/>
            <ac:spMk id="2" creationId="{FB68B7B6-F75A-0C98-F26C-A012E040C650}"/>
          </ac:spMkLst>
        </pc:spChg>
        <pc:picChg chg="add mod">
          <ac:chgData name="Luttrell, Megan" userId="e750d70a-009b-4e3b-a772-82b82242755e" providerId="ADAL" clId="{F2B16112-B7DB-40A5-A54C-C282DEC85475}" dt="2023-07-03T16:31:28.660" v="5838" actId="962"/>
          <ac:picMkLst>
            <pc:docMk/>
            <pc:sldMk cId="2535718749" sldId="264"/>
            <ac:picMk id="4" creationId="{F54DB40F-C0A1-1627-FE89-A97930683770}"/>
          </ac:picMkLst>
        </pc:picChg>
      </pc:sldChg>
      <pc:sldChg chg="addSp delSp modSp new mod ord setBg">
        <pc:chgData name="Luttrell, Megan" userId="e750d70a-009b-4e3b-a772-82b82242755e" providerId="ADAL" clId="{F2B16112-B7DB-40A5-A54C-C282DEC85475}" dt="2023-07-05T16:27:58.176" v="8720"/>
        <pc:sldMkLst>
          <pc:docMk/>
          <pc:sldMk cId="1608041042" sldId="265"/>
        </pc:sldMkLst>
        <pc:spChg chg="mod">
          <ac:chgData name="Luttrell, Megan" userId="e750d70a-009b-4e3b-a772-82b82242755e" providerId="ADAL" clId="{F2B16112-B7DB-40A5-A54C-C282DEC85475}" dt="2023-07-03T16:38:29.175" v="5879" actId="207"/>
          <ac:spMkLst>
            <pc:docMk/>
            <pc:sldMk cId="1608041042" sldId="265"/>
            <ac:spMk id="2" creationId="{B0E35468-1816-D5DC-F836-112914303E72}"/>
          </ac:spMkLst>
        </pc:spChg>
        <pc:spChg chg="del">
          <ac:chgData name="Luttrell, Megan" userId="e750d70a-009b-4e3b-a772-82b82242755e" providerId="ADAL" clId="{F2B16112-B7DB-40A5-A54C-C282DEC85475}" dt="2023-07-03T16:36:46.771" v="5861" actId="478"/>
          <ac:spMkLst>
            <pc:docMk/>
            <pc:sldMk cId="1608041042" sldId="265"/>
            <ac:spMk id="3" creationId="{C6CE2CF6-E751-55FD-C485-54B2D0835CBA}"/>
          </ac:spMkLst>
        </pc:spChg>
        <pc:picChg chg="add mod modCrop">
          <ac:chgData name="Luttrell, Megan" userId="e750d70a-009b-4e3b-a772-82b82242755e" providerId="ADAL" clId="{F2B16112-B7DB-40A5-A54C-C282DEC85475}" dt="2023-07-03T16:39:30.251" v="6337" actId="962"/>
          <ac:picMkLst>
            <pc:docMk/>
            <pc:sldMk cId="1608041042" sldId="265"/>
            <ac:picMk id="5" creationId="{9ABB34FF-4EA7-DE70-3BE3-73094567A54E}"/>
          </ac:picMkLst>
        </pc:picChg>
      </pc:sldChg>
      <pc:sldChg chg="addSp modSp new mod">
        <pc:chgData name="Luttrell, Megan" userId="e750d70a-009b-4e3b-a772-82b82242755e" providerId="ADAL" clId="{F2B16112-B7DB-40A5-A54C-C282DEC85475}" dt="2023-07-03T17:56:45.712" v="6417" actId="1076"/>
        <pc:sldMkLst>
          <pc:docMk/>
          <pc:sldMk cId="3361864911" sldId="266"/>
        </pc:sldMkLst>
        <pc:spChg chg="mod">
          <ac:chgData name="Luttrell, Megan" userId="e750d70a-009b-4e3b-a772-82b82242755e" providerId="ADAL" clId="{F2B16112-B7DB-40A5-A54C-C282DEC85475}" dt="2023-07-03T17:56:04.627" v="6407" actId="1076"/>
          <ac:spMkLst>
            <pc:docMk/>
            <pc:sldMk cId="3361864911" sldId="266"/>
            <ac:spMk id="2" creationId="{88A21CE0-E632-D429-8314-A11669CFB744}"/>
          </ac:spMkLst>
        </pc:spChg>
        <pc:spChg chg="add mod">
          <ac:chgData name="Luttrell, Megan" userId="e750d70a-009b-4e3b-a772-82b82242755e" providerId="ADAL" clId="{F2B16112-B7DB-40A5-A54C-C282DEC85475}" dt="2023-07-03T17:56:43.090" v="6416" actId="1076"/>
          <ac:spMkLst>
            <pc:docMk/>
            <pc:sldMk cId="3361864911" sldId="266"/>
            <ac:spMk id="3" creationId="{6D5EDC29-F5EF-DA91-3443-ACC4128ED38A}"/>
          </ac:spMkLst>
        </pc:spChg>
        <pc:spChg chg="add mod">
          <ac:chgData name="Luttrell, Megan" userId="e750d70a-009b-4e3b-a772-82b82242755e" providerId="ADAL" clId="{F2B16112-B7DB-40A5-A54C-C282DEC85475}" dt="2023-07-03T17:56:45.712" v="6417" actId="1076"/>
          <ac:spMkLst>
            <pc:docMk/>
            <pc:sldMk cId="3361864911" sldId="266"/>
            <ac:spMk id="5" creationId="{0998EB2A-1440-7A43-FCBE-E43D5D5F4552}"/>
          </ac:spMkLst>
        </pc:spChg>
      </pc:sldChg>
      <pc:sldChg chg="addSp modSp new mod setBg modNotesTx">
        <pc:chgData name="Luttrell, Megan" userId="e750d70a-009b-4e3b-a772-82b82242755e" providerId="ADAL" clId="{F2B16112-B7DB-40A5-A54C-C282DEC85475}" dt="2023-07-05T18:46:44.497" v="20645" actId="20577"/>
        <pc:sldMkLst>
          <pc:docMk/>
          <pc:sldMk cId="1792410550" sldId="267"/>
        </pc:sldMkLst>
        <pc:spChg chg="mod ord">
          <ac:chgData name="Luttrell, Megan" userId="e750d70a-009b-4e3b-a772-82b82242755e" providerId="ADAL" clId="{F2B16112-B7DB-40A5-A54C-C282DEC85475}" dt="2023-07-03T18:01:10.039" v="6458" actId="1076"/>
          <ac:spMkLst>
            <pc:docMk/>
            <pc:sldMk cId="1792410550" sldId="267"/>
            <ac:spMk id="2" creationId="{B80D2AF6-CA0C-08B2-8456-630215B2C701}"/>
          </ac:spMkLst>
        </pc:spChg>
        <pc:spChg chg="add">
          <ac:chgData name="Luttrell, Megan" userId="e750d70a-009b-4e3b-a772-82b82242755e" providerId="ADAL" clId="{F2B16112-B7DB-40A5-A54C-C282DEC85475}" dt="2023-07-03T18:00:54.876" v="6455" actId="26606"/>
          <ac:spMkLst>
            <pc:docMk/>
            <pc:sldMk cId="1792410550" sldId="267"/>
            <ac:spMk id="8" creationId="{E91DC736-0EF8-4F87-9146-EBF1D2EE4D3D}"/>
          </ac:spMkLst>
        </pc:spChg>
        <pc:spChg chg="add">
          <ac:chgData name="Luttrell, Megan" userId="e750d70a-009b-4e3b-a772-82b82242755e" providerId="ADAL" clId="{F2B16112-B7DB-40A5-A54C-C282DEC85475}" dt="2023-07-03T18:00:54.876" v="6455" actId="26606"/>
          <ac:spMkLst>
            <pc:docMk/>
            <pc:sldMk cId="1792410550" sldId="267"/>
            <ac:spMk id="10" creationId="{097CD68E-23E3-4007-8847-CD0944C4F7BE}"/>
          </ac:spMkLst>
        </pc:spChg>
        <pc:spChg chg="add">
          <ac:chgData name="Luttrell, Megan" userId="e750d70a-009b-4e3b-a772-82b82242755e" providerId="ADAL" clId="{F2B16112-B7DB-40A5-A54C-C282DEC85475}" dt="2023-07-03T18:00:54.876" v="6455" actId="26606"/>
          <ac:spMkLst>
            <pc:docMk/>
            <pc:sldMk cId="1792410550" sldId="267"/>
            <ac:spMk id="12" creationId="{AF2F604E-43BE-4DC3-B983-E071523364F8}"/>
          </ac:spMkLst>
        </pc:spChg>
        <pc:spChg chg="add">
          <ac:chgData name="Luttrell, Megan" userId="e750d70a-009b-4e3b-a772-82b82242755e" providerId="ADAL" clId="{F2B16112-B7DB-40A5-A54C-C282DEC85475}" dt="2023-07-03T18:00:54.876" v="6455" actId="26606"/>
          <ac:spMkLst>
            <pc:docMk/>
            <pc:sldMk cId="1792410550" sldId="267"/>
            <ac:spMk id="14" creationId="{08C9B587-E65E-4B52-B37C-ABEBB6E87928}"/>
          </ac:spMkLst>
        </pc:spChg>
        <pc:picChg chg="add mod">
          <ac:chgData name="Luttrell, Megan" userId="e750d70a-009b-4e3b-a772-82b82242755e" providerId="ADAL" clId="{F2B16112-B7DB-40A5-A54C-C282DEC85475}" dt="2023-07-03T18:02:49.598" v="6835" actId="962"/>
          <ac:picMkLst>
            <pc:docMk/>
            <pc:sldMk cId="1792410550" sldId="267"/>
            <ac:picMk id="3" creationId="{5E51C2F8-682B-65F7-E37D-8C57C4A23722}"/>
          </ac:picMkLst>
        </pc:picChg>
      </pc:sldChg>
      <pc:sldChg chg="modSp add mod ord">
        <pc:chgData name="Luttrell, Megan" userId="e750d70a-009b-4e3b-a772-82b82242755e" providerId="ADAL" clId="{F2B16112-B7DB-40A5-A54C-C282DEC85475}" dt="2023-07-05T19:44:28.395" v="25252" actId="1076"/>
        <pc:sldMkLst>
          <pc:docMk/>
          <pc:sldMk cId="1992559828" sldId="268"/>
        </pc:sldMkLst>
        <pc:spChg chg="mod">
          <ac:chgData name="Luttrell, Megan" userId="e750d70a-009b-4e3b-a772-82b82242755e" providerId="ADAL" clId="{F2B16112-B7DB-40A5-A54C-C282DEC85475}" dt="2023-07-05T19:44:03.180" v="25250" actId="33553"/>
          <ac:spMkLst>
            <pc:docMk/>
            <pc:sldMk cId="1992559828" sldId="268"/>
            <ac:spMk id="4" creationId="{8F2AF29E-38CC-EB6D-75CA-E68911AC077F}"/>
          </ac:spMkLst>
        </pc:spChg>
        <pc:picChg chg="mod">
          <ac:chgData name="Luttrell, Megan" userId="e750d70a-009b-4e3b-a772-82b82242755e" providerId="ADAL" clId="{F2B16112-B7DB-40A5-A54C-C282DEC85475}" dt="2023-07-05T19:44:28.395" v="25252" actId="1076"/>
          <ac:picMkLst>
            <pc:docMk/>
            <pc:sldMk cId="1992559828" sldId="268"/>
            <ac:picMk id="6" creationId="{813E6540-5E53-F881-7490-FD30FC087B3B}"/>
          </ac:picMkLst>
        </pc:picChg>
      </pc:sldChg>
      <pc:sldChg chg="addSp delSp modSp add mod ord modAnim modNotesTx">
        <pc:chgData name="Luttrell, Megan" userId="e750d70a-009b-4e3b-a772-82b82242755e" providerId="ADAL" clId="{F2B16112-B7DB-40A5-A54C-C282DEC85475}" dt="2023-07-05T18:48:31.997" v="20650" actId="20578"/>
        <pc:sldMkLst>
          <pc:docMk/>
          <pc:sldMk cId="2264361081" sldId="269"/>
        </pc:sldMkLst>
        <pc:spChg chg="mod">
          <ac:chgData name="Luttrell, Megan" userId="e750d70a-009b-4e3b-a772-82b82242755e" providerId="ADAL" clId="{F2B16112-B7DB-40A5-A54C-C282DEC85475}" dt="2023-07-05T16:03:33.906" v="7691" actId="20577"/>
          <ac:spMkLst>
            <pc:docMk/>
            <pc:sldMk cId="2264361081" sldId="269"/>
            <ac:spMk id="2" creationId="{B0E35468-1816-D5DC-F836-112914303E72}"/>
          </ac:spMkLst>
        </pc:spChg>
        <pc:spChg chg="add mod">
          <ac:chgData name="Luttrell, Megan" userId="e750d70a-009b-4e3b-a772-82b82242755e" providerId="ADAL" clId="{F2B16112-B7DB-40A5-A54C-C282DEC85475}" dt="2023-07-05T16:08:26.179" v="7764" actId="1076"/>
          <ac:spMkLst>
            <pc:docMk/>
            <pc:sldMk cId="2264361081" sldId="269"/>
            <ac:spMk id="3" creationId="{F9DB1332-486B-72F1-74D7-CB15EEB8D9AF}"/>
          </ac:spMkLst>
        </pc:spChg>
        <pc:picChg chg="del">
          <ac:chgData name="Luttrell, Megan" userId="e750d70a-009b-4e3b-a772-82b82242755e" providerId="ADAL" clId="{F2B16112-B7DB-40A5-A54C-C282DEC85475}" dt="2023-07-05T16:06:14.181" v="7692" actId="478"/>
          <ac:picMkLst>
            <pc:docMk/>
            <pc:sldMk cId="2264361081" sldId="269"/>
            <ac:picMk id="5" creationId="{9ABB34FF-4EA7-DE70-3BE3-73094567A54E}"/>
          </ac:picMkLst>
        </pc:picChg>
        <pc:picChg chg="add mod modCrop">
          <ac:chgData name="Luttrell, Megan" userId="e750d70a-009b-4e3b-a772-82b82242755e" providerId="ADAL" clId="{F2B16112-B7DB-40A5-A54C-C282DEC85475}" dt="2023-07-05T16:10:00.252" v="8562" actId="962"/>
          <ac:picMkLst>
            <pc:docMk/>
            <pc:sldMk cId="2264361081" sldId="269"/>
            <ac:picMk id="6" creationId="{6B2EBC78-EBD0-A73F-79EC-540527894418}"/>
          </ac:picMkLst>
        </pc:picChg>
      </pc:sldChg>
      <pc:sldChg chg="addSp modSp new mod ord">
        <pc:chgData name="Luttrell, Megan" userId="e750d70a-009b-4e3b-a772-82b82242755e" providerId="ADAL" clId="{F2B16112-B7DB-40A5-A54C-C282DEC85475}" dt="2023-07-05T16:26:34.894" v="8715" actId="962"/>
        <pc:sldMkLst>
          <pc:docMk/>
          <pc:sldMk cId="2245577183" sldId="270"/>
        </pc:sldMkLst>
        <pc:spChg chg="mod">
          <ac:chgData name="Luttrell, Megan" userId="e750d70a-009b-4e3b-a772-82b82242755e" providerId="ADAL" clId="{F2B16112-B7DB-40A5-A54C-C282DEC85475}" dt="2023-07-05T16:26:18.604" v="8644" actId="1076"/>
          <ac:spMkLst>
            <pc:docMk/>
            <pc:sldMk cId="2245577183" sldId="270"/>
            <ac:spMk id="2" creationId="{BF3675A2-D9FB-3336-6842-9AD73920FF04}"/>
          </ac:spMkLst>
        </pc:spChg>
        <pc:picChg chg="add mod modCrop">
          <ac:chgData name="Luttrell, Megan" userId="e750d70a-009b-4e3b-a772-82b82242755e" providerId="ADAL" clId="{F2B16112-B7DB-40A5-A54C-C282DEC85475}" dt="2023-07-05T16:26:34.894" v="8715" actId="962"/>
          <ac:picMkLst>
            <pc:docMk/>
            <pc:sldMk cId="2245577183" sldId="270"/>
            <ac:picMk id="3" creationId="{CDC9EF28-5736-0A6D-3FB2-21CD9D5E2DB6}"/>
          </ac:picMkLst>
        </pc:picChg>
      </pc:sldChg>
      <pc:sldChg chg="modSp add mod">
        <pc:chgData name="Luttrell, Megan" userId="e750d70a-009b-4e3b-a772-82b82242755e" providerId="ADAL" clId="{F2B16112-B7DB-40A5-A54C-C282DEC85475}" dt="2023-07-05T16:26:54.094" v="8718" actId="20577"/>
        <pc:sldMkLst>
          <pc:docMk/>
          <pc:sldMk cId="245044618" sldId="271"/>
        </pc:sldMkLst>
        <pc:spChg chg="mod">
          <ac:chgData name="Luttrell, Megan" userId="e750d70a-009b-4e3b-a772-82b82242755e" providerId="ADAL" clId="{F2B16112-B7DB-40A5-A54C-C282DEC85475}" dt="2023-07-05T16:26:54.094" v="8718" actId="20577"/>
          <ac:spMkLst>
            <pc:docMk/>
            <pc:sldMk cId="245044618" sldId="271"/>
            <ac:spMk id="2" creationId="{BF3675A2-D9FB-3336-6842-9AD73920FF04}"/>
          </ac:spMkLst>
        </pc:spChg>
      </pc:sldChg>
      <pc:sldChg chg="modSp add mod">
        <pc:chgData name="Luttrell, Megan" userId="e750d70a-009b-4e3b-a772-82b82242755e" providerId="ADAL" clId="{F2B16112-B7DB-40A5-A54C-C282DEC85475}" dt="2023-07-05T16:28:06.974" v="8723" actId="20577"/>
        <pc:sldMkLst>
          <pc:docMk/>
          <pc:sldMk cId="188886142" sldId="272"/>
        </pc:sldMkLst>
        <pc:spChg chg="mod">
          <ac:chgData name="Luttrell, Megan" userId="e750d70a-009b-4e3b-a772-82b82242755e" providerId="ADAL" clId="{F2B16112-B7DB-40A5-A54C-C282DEC85475}" dt="2023-07-05T16:28:06.974" v="8723" actId="20577"/>
          <ac:spMkLst>
            <pc:docMk/>
            <pc:sldMk cId="188886142" sldId="272"/>
            <ac:spMk id="2" creationId="{BF3675A2-D9FB-3336-6842-9AD73920FF04}"/>
          </ac:spMkLst>
        </pc:spChg>
      </pc:sldChg>
      <pc:sldChg chg="add del">
        <pc:chgData name="Luttrell, Megan" userId="e750d70a-009b-4e3b-a772-82b82242755e" providerId="ADAL" clId="{F2B16112-B7DB-40A5-A54C-C282DEC85475}" dt="2023-07-05T16:40:15.410" v="9531"/>
        <pc:sldMkLst>
          <pc:docMk/>
          <pc:sldMk cId="2028942352" sldId="273"/>
        </pc:sldMkLst>
      </pc:sldChg>
      <pc:sldChg chg="addSp modSp new mod modNotesTx">
        <pc:chgData name="Luttrell, Megan" userId="e750d70a-009b-4e3b-a772-82b82242755e" providerId="ADAL" clId="{F2B16112-B7DB-40A5-A54C-C282DEC85475}" dt="2023-07-05T19:43:36.166" v="25245" actId="13244"/>
        <pc:sldMkLst>
          <pc:docMk/>
          <pc:sldMk cId="2157412590" sldId="273"/>
        </pc:sldMkLst>
        <pc:spChg chg="mod">
          <ac:chgData name="Luttrell, Megan" userId="e750d70a-009b-4e3b-a772-82b82242755e" providerId="ADAL" clId="{F2B16112-B7DB-40A5-A54C-C282DEC85475}" dt="2023-07-05T19:43:30.785" v="25244" actId="13244"/>
          <ac:spMkLst>
            <pc:docMk/>
            <pc:sldMk cId="2157412590" sldId="273"/>
            <ac:spMk id="2" creationId="{7809A405-76D9-9571-CE1C-A798749877E3}"/>
          </ac:spMkLst>
        </pc:spChg>
        <pc:picChg chg="add mod modCrop">
          <ac:chgData name="Luttrell, Megan" userId="e750d70a-009b-4e3b-a772-82b82242755e" providerId="ADAL" clId="{F2B16112-B7DB-40A5-A54C-C282DEC85475}" dt="2023-07-05T19:43:36.166" v="25245" actId="13244"/>
          <ac:picMkLst>
            <pc:docMk/>
            <pc:sldMk cId="2157412590" sldId="273"/>
            <ac:picMk id="4" creationId="{CD7D96BB-0303-8604-CF21-8159ED5D6B6B}"/>
          </ac:picMkLst>
        </pc:picChg>
        <pc:picChg chg="add mod">
          <ac:chgData name="Luttrell, Megan" userId="e750d70a-009b-4e3b-a772-82b82242755e" providerId="ADAL" clId="{F2B16112-B7DB-40A5-A54C-C282DEC85475}" dt="2023-07-05T18:17:33.023" v="15001" actId="1076"/>
          <ac:picMkLst>
            <pc:docMk/>
            <pc:sldMk cId="2157412590" sldId="273"/>
            <ac:picMk id="5" creationId="{F83286F7-19F4-D21C-F0C8-7428E82EFC7A}"/>
          </ac:picMkLst>
        </pc:picChg>
      </pc:sldChg>
      <pc:sldChg chg="addSp modSp add del mod modNotesTx">
        <pc:chgData name="Luttrell, Megan" userId="e750d70a-009b-4e3b-a772-82b82242755e" providerId="ADAL" clId="{F2B16112-B7DB-40A5-A54C-C282DEC85475}" dt="2023-07-05T19:12:18.054" v="22348" actId="20577"/>
        <pc:sldMkLst>
          <pc:docMk/>
          <pc:sldMk cId="2671399936" sldId="274"/>
        </pc:sldMkLst>
        <pc:spChg chg="mod">
          <ac:chgData name="Luttrell, Megan" userId="e750d70a-009b-4e3b-a772-82b82242755e" providerId="ADAL" clId="{F2B16112-B7DB-40A5-A54C-C282DEC85475}" dt="2023-07-05T19:09:24.361" v="21503" actId="1076"/>
          <ac:spMkLst>
            <pc:docMk/>
            <pc:sldMk cId="2671399936" sldId="274"/>
            <ac:spMk id="2" creationId="{7809A405-76D9-9571-CE1C-A798749877E3}"/>
          </ac:spMkLst>
        </pc:spChg>
        <pc:picChg chg="add mod">
          <ac:chgData name="Luttrell, Megan" userId="e750d70a-009b-4e3b-a772-82b82242755e" providerId="ADAL" clId="{F2B16112-B7DB-40A5-A54C-C282DEC85475}" dt="2023-07-05T19:11:36.583" v="22090" actId="962"/>
          <ac:picMkLst>
            <pc:docMk/>
            <pc:sldMk cId="2671399936" sldId="274"/>
            <ac:picMk id="3" creationId="{12D33316-CD80-F2D9-44BF-94DCA50A4F98}"/>
          </ac:picMkLst>
        </pc:picChg>
      </pc:sldChg>
      <pc:sldChg chg="addSp modSp add mod modNotesTx">
        <pc:chgData name="Luttrell, Megan" userId="e750d70a-009b-4e3b-a772-82b82242755e" providerId="ADAL" clId="{F2B16112-B7DB-40A5-A54C-C282DEC85475}" dt="2023-07-05T18:41:19.141" v="20029" actId="962"/>
        <pc:sldMkLst>
          <pc:docMk/>
          <pc:sldMk cId="1633751680" sldId="275"/>
        </pc:sldMkLst>
        <pc:spChg chg="mod">
          <ac:chgData name="Luttrell, Megan" userId="e750d70a-009b-4e3b-a772-82b82242755e" providerId="ADAL" clId="{F2B16112-B7DB-40A5-A54C-C282DEC85475}" dt="2023-07-05T18:40:36.415" v="20011" actId="1076"/>
          <ac:spMkLst>
            <pc:docMk/>
            <pc:sldMk cId="1633751680" sldId="275"/>
            <ac:spMk id="2" creationId="{7809A405-76D9-9571-CE1C-A798749877E3}"/>
          </ac:spMkLst>
        </pc:spChg>
        <pc:picChg chg="add mod">
          <ac:chgData name="Luttrell, Megan" userId="e750d70a-009b-4e3b-a772-82b82242755e" providerId="ADAL" clId="{F2B16112-B7DB-40A5-A54C-C282DEC85475}" dt="2023-07-05T18:41:10.898" v="20023" actId="962"/>
          <ac:picMkLst>
            <pc:docMk/>
            <pc:sldMk cId="1633751680" sldId="275"/>
            <ac:picMk id="3074" creationId="{841E67C1-3401-458E-EE72-FA42D5A198F0}"/>
          </ac:picMkLst>
        </pc:picChg>
        <pc:picChg chg="add mod">
          <ac:chgData name="Luttrell, Megan" userId="e750d70a-009b-4e3b-a772-82b82242755e" providerId="ADAL" clId="{F2B16112-B7DB-40A5-A54C-C282DEC85475}" dt="2023-07-05T18:41:15.882" v="20027" actId="962"/>
          <ac:picMkLst>
            <pc:docMk/>
            <pc:sldMk cId="1633751680" sldId="275"/>
            <ac:picMk id="3076" creationId="{D1CF2BF7-DB24-B130-5B65-5E782CC6733B}"/>
          </ac:picMkLst>
        </pc:picChg>
        <pc:picChg chg="add mod">
          <ac:chgData name="Luttrell, Megan" userId="e750d70a-009b-4e3b-a772-82b82242755e" providerId="ADAL" clId="{F2B16112-B7DB-40A5-A54C-C282DEC85475}" dt="2023-07-05T18:41:19.141" v="20029" actId="962"/>
          <ac:picMkLst>
            <pc:docMk/>
            <pc:sldMk cId="1633751680" sldId="275"/>
            <ac:picMk id="3078" creationId="{F4F38BFE-DA79-FB75-BCF4-DC9A0FF53295}"/>
          </ac:picMkLst>
        </pc:picChg>
      </pc:sldChg>
      <pc:sldChg chg="addSp modSp add mod ord modNotesTx">
        <pc:chgData name="Luttrell, Megan" userId="e750d70a-009b-4e3b-a772-82b82242755e" providerId="ADAL" clId="{F2B16112-B7DB-40A5-A54C-C282DEC85475}" dt="2023-07-05T19:01:54.030" v="21498" actId="20577"/>
        <pc:sldMkLst>
          <pc:docMk/>
          <pc:sldMk cId="2233887963" sldId="276"/>
        </pc:sldMkLst>
        <pc:spChg chg="mod">
          <ac:chgData name="Luttrell, Megan" userId="e750d70a-009b-4e3b-a772-82b82242755e" providerId="ADAL" clId="{F2B16112-B7DB-40A5-A54C-C282DEC85475}" dt="2023-07-05T18:09:17.214" v="14944" actId="1076"/>
          <ac:spMkLst>
            <pc:docMk/>
            <pc:sldMk cId="2233887963" sldId="276"/>
            <ac:spMk id="2" creationId="{7809A405-76D9-9571-CE1C-A798749877E3}"/>
          </ac:spMkLst>
        </pc:spChg>
        <pc:picChg chg="add mod modCrop">
          <ac:chgData name="Luttrell, Megan" userId="e750d70a-009b-4e3b-a772-82b82242755e" providerId="ADAL" clId="{F2B16112-B7DB-40A5-A54C-C282DEC85475}" dt="2023-07-05T18:20:40.215" v="16751" actId="962"/>
          <ac:picMkLst>
            <pc:docMk/>
            <pc:sldMk cId="2233887963" sldId="276"/>
            <ac:picMk id="4" creationId="{C74CAD92-F9A4-0CBC-857E-6F8609C408A7}"/>
          </ac:picMkLst>
        </pc:picChg>
        <pc:picChg chg="add mod modCrop">
          <ac:chgData name="Luttrell, Megan" userId="e750d70a-009b-4e3b-a772-82b82242755e" providerId="ADAL" clId="{F2B16112-B7DB-40A5-A54C-C282DEC85475}" dt="2023-07-05T18:21:54.623" v="17571" actId="962"/>
          <ac:picMkLst>
            <pc:docMk/>
            <pc:sldMk cId="2233887963" sldId="276"/>
            <ac:picMk id="6" creationId="{D504113F-F773-2C9E-FE46-43567016E04F}"/>
          </ac:picMkLst>
        </pc:picChg>
      </pc:sldChg>
      <pc:sldChg chg="addSp modSp add mod setBg modNotesTx">
        <pc:chgData name="Luttrell, Megan" userId="e750d70a-009b-4e3b-a772-82b82242755e" providerId="ADAL" clId="{F2B16112-B7DB-40A5-A54C-C282DEC85475}" dt="2023-07-05T19:26:13.936" v="22926" actId="962"/>
        <pc:sldMkLst>
          <pc:docMk/>
          <pc:sldMk cId="198676950" sldId="277"/>
        </pc:sldMkLst>
        <pc:spChg chg="mod">
          <ac:chgData name="Luttrell, Megan" userId="e750d70a-009b-4e3b-a772-82b82242755e" providerId="ADAL" clId="{F2B16112-B7DB-40A5-A54C-C282DEC85475}" dt="2023-07-05T19:25:40.681" v="22694" actId="14100"/>
          <ac:spMkLst>
            <pc:docMk/>
            <pc:sldMk cId="198676950" sldId="277"/>
            <ac:spMk id="2" creationId="{7809A405-76D9-9571-CE1C-A798749877E3}"/>
          </ac:spMkLst>
        </pc:spChg>
        <pc:spChg chg="add">
          <ac:chgData name="Luttrell, Megan" userId="e750d70a-009b-4e3b-a772-82b82242755e" providerId="ADAL" clId="{F2B16112-B7DB-40A5-A54C-C282DEC85475}" dt="2023-07-05T19:25:29.961" v="22689" actId="26606"/>
          <ac:spMkLst>
            <pc:docMk/>
            <pc:sldMk cId="198676950" sldId="277"/>
            <ac:spMk id="4103" creationId="{9B7AD9F6-8CE7-4299-8FC6-328F4DCD3FF9}"/>
          </ac:spMkLst>
        </pc:spChg>
        <pc:spChg chg="add">
          <ac:chgData name="Luttrell, Megan" userId="e750d70a-009b-4e3b-a772-82b82242755e" providerId="ADAL" clId="{F2B16112-B7DB-40A5-A54C-C282DEC85475}" dt="2023-07-05T19:25:29.961" v="22689" actId="26606"/>
          <ac:spMkLst>
            <pc:docMk/>
            <pc:sldMk cId="198676950" sldId="277"/>
            <ac:spMk id="4105" creationId="{F49775AF-8896-43EE-92C6-83497D6DC56F}"/>
          </ac:spMkLst>
        </pc:spChg>
        <pc:picChg chg="add mod">
          <ac:chgData name="Luttrell, Megan" userId="e750d70a-009b-4e3b-a772-82b82242755e" providerId="ADAL" clId="{F2B16112-B7DB-40A5-A54C-C282DEC85475}" dt="2023-07-05T19:26:13.936" v="22926" actId="962"/>
          <ac:picMkLst>
            <pc:docMk/>
            <pc:sldMk cId="198676950" sldId="277"/>
            <ac:picMk id="4098" creationId="{970E62BD-8E11-107E-4047-EE1CB1ED42A0}"/>
          </ac:picMkLst>
        </pc:picChg>
      </pc:sldChg>
      <pc:sldChg chg="addSp modSp add mod ord modAnim modNotesTx">
        <pc:chgData name="Luttrell, Megan" userId="e750d70a-009b-4e3b-a772-82b82242755e" providerId="ADAL" clId="{F2B16112-B7DB-40A5-A54C-C282DEC85475}" dt="2023-07-05T19:28:40.228" v="23066" actId="1076"/>
        <pc:sldMkLst>
          <pc:docMk/>
          <pc:sldMk cId="1116942448" sldId="278"/>
        </pc:sldMkLst>
        <pc:spChg chg="mod">
          <ac:chgData name="Luttrell, Megan" userId="e750d70a-009b-4e3b-a772-82b82242755e" providerId="ADAL" clId="{F2B16112-B7DB-40A5-A54C-C282DEC85475}" dt="2023-07-05T19:28:05.214" v="22933" actId="1076"/>
          <ac:spMkLst>
            <pc:docMk/>
            <pc:sldMk cId="1116942448" sldId="278"/>
            <ac:spMk id="2" creationId="{7809A405-76D9-9571-CE1C-A798749877E3}"/>
          </ac:spMkLst>
        </pc:spChg>
        <pc:spChg chg="add mod">
          <ac:chgData name="Luttrell, Megan" userId="e750d70a-009b-4e3b-a772-82b82242755e" providerId="ADAL" clId="{F2B16112-B7DB-40A5-A54C-C282DEC85475}" dt="2023-07-05T19:28:36.421" v="23065" actId="1076"/>
          <ac:spMkLst>
            <pc:docMk/>
            <pc:sldMk cId="1116942448" sldId="278"/>
            <ac:spMk id="4" creationId="{ADB4158B-166C-EBDE-D14D-659E27C7753F}"/>
          </ac:spMkLst>
        </pc:spChg>
        <pc:picChg chg="add mod modCrop">
          <ac:chgData name="Luttrell, Megan" userId="e750d70a-009b-4e3b-a772-82b82242755e" providerId="ADAL" clId="{F2B16112-B7DB-40A5-A54C-C282DEC85475}" dt="2023-07-05T19:28:40.228" v="23066" actId="1076"/>
          <ac:picMkLst>
            <pc:docMk/>
            <pc:sldMk cId="1116942448" sldId="278"/>
            <ac:picMk id="6" creationId="{CC0B4287-BFA3-34FF-7CA9-DA192D2206BB}"/>
          </ac:picMkLst>
        </pc:picChg>
      </pc:sldChg>
      <pc:sldChg chg="add">
        <pc:chgData name="Luttrell, Megan" userId="e750d70a-009b-4e3b-a772-82b82242755e" providerId="ADAL" clId="{F2B16112-B7DB-40A5-A54C-C282DEC85475}" dt="2023-07-05T18:47:25.736" v="20646"/>
        <pc:sldMkLst>
          <pc:docMk/>
          <pc:sldMk cId="955164916" sldId="279"/>
        </pc:sldMkLst>
      </pc:sldChg>
      <pc:sldChg chg="addSp modSp new mod modNotesTx">
        <pc:chgData name="Luttrell, Megan" userId="e750d70a-009b-4e3b-a772-82b82242755e" providerId="ADAL" clId="{F2B16112-B7DB-40A5-A54C-C282DEC85475}" dt="2023-07-05T19:42:38.028" v="25243" actId="962"/>
        <pc:sldMkLst>
          <pc:docMk/>
          <pc:sldMk cId="2273738604" sldId="280"/>
        </pc:sldMkLst>
        <pc:spChg chg="mod">
          <ac:chgData name="Luttrell, Megan" userId="e750d70a-009b-4e3b-a772-82b82242755e" providerId="ADAL" clId="{F2B16112-B7DB-40A5-A54C-C282DEC85475}" dt="2023-07-05T18:52:30.730" v="20773" actId="2711"/>
          <ac:spMkLst>
            <pc:docMk/>
            <pc:sldMk cId="2273738604" sldId="280"/>
            <ac:spMk id="2" creationId="{5820658E-722E-D862-935B-9A7470BC37B4}"/>
          </ac:spMkLst>
        </pc:spChg>
        <pc:picChg chg="add mod modCrop">
          <ac:chgData name="Luttrell, Megan" userId="e750d70a-009b-4e3b-a772-82b82242755e" providerId="ADAL" clId="{F2B16112-B7DB-40A5-A54C-C282DEC85475}" dt="2023-07-05T19:39:53.704" v="23899" actId="962"/>
          <ac:picMkLst>
            <pc:docMk/>
            <pc:sldMk cId="2273738604" sldId="280"/>
            <ac:picMk id="4" creationId="{9FFADCE8-CDFD-44CD-6E32-BD18849A7A59}"/>
          </ac:picMkLst>
        </pc:picChg>
        <pc:picChg chg="add mod modCrop">
          <ac:chgData name="Luttrell, Megan" userId="e750d70a-009b-4e3b-a772-82b82242755e" providerId="ADAL" clId="{F2B16112-B7DB-40A5-A54C-C282DEC85475}" dt="2023-07-05T19:42:38.028" v="25243" actId="962"/>
          <ac:picMkLst>
            <pc:docMk/>
            <pc:sldMk cId="2273738604" sldId="280"/>
            <ac:picMk id="6" creationId="{EBF40AF7-F856-27D7-FCF2-EDEE6B702A96}"/>
          </ac:picMkLst>
        </pc:picChg>
      </pc:sldChg>
      <pc:sldChg chg="addSp modSp new mod modNotesTx">
        <pc:chgData name="Luttrell, Megan" userId="e750d70a-009b-4e3b-a772-82b82242755e" providerId="ADAL" clId="{F2B16112-B7DB-40A5-A54C-C282DEC85475}" dt="2023-07-05T19:41:50.848" v="24841" actId="962"/>
        <pc:sldMkLst>
          <pc:docMk/>
          <pc:sldMk cId="2654453819" sldId="281"/>
        </pc:sldMkLst>
        <pc:spChg chg="mod">
          <ac:chgData name="Luttrell, Megan" userId="e750d70a-009b-4e3b-a772-82b82242755e" providerId="ADAL" clId="{F2B16112-B7DB-40A5-A54C-C282DEC85475}" dt="2023-07-05T18:58:16.417" v="21398" actId="1076"/>
          <ac:spMkLst>
            <pc:docMk/>
            <pc:sldMk cId="2654453819" sldId="281"/>
            <ac:spMk id="2" creationId="{1D2FA859-6127-5FEF-52B9-2B829328B5E0}"/>
          </ac:spMkLst>
        </pc:spChg>
        <pc:picChg chg="add mod modCrop">
          <ac:chgData name="Luttrell, Megan" userId="e750d70a-009b-4e3b-a772-82b82242755e" providerId="ADAL" clId="{F2B16112-B7DB-40A5-A54C-C282DEC85475}" dt="2023-07-05T19:40:56.555" v="24241" actId="962"/>
          <ac:picMkLst>
            <pc:docMk/>
            <pc:sldMk cId="2654453819" sldId="281"/>
            <ac:picMk id="4" creationId="{CF3627EA-A3FF-5520-777A-93C912FDDAFC}"/>
          </ac:picMkLst>
        </pc:picChg>
        <pc:picChg chg="add mod modCrop">
          <ac:chgData name="Luttrell, Megan" userId="e750d70a-009b-4e3b-a772-82b82242755e" providerId="ADAL" clId="{F2B16112-B7DB-40A5-A54C-C282DEC85475}" dt="2023-07-05T19:41:50.848" v="24841" actId="962"/>
          <ac:picMkLst>
            <pc:docMk/>
            <pc:sldMk cId="2654453819" sldId="281"/>
            <ac:picMk id="6" creationId="{C3F24DAE-DA6D-118E-F0E7-314F76824A7C}"/>
          </ac:picMkLst>
        </pc:picChg>
      </pc:sldChg>
      <pc:sldChg chg="addSp modSp new mod setBg modNotesTx">
        <pc:chgData name="Luttrell, Megan" userId="e750d70a-009b-4e3b-a772-82b82242755e" providerId="ADAL" clId="{F2B16112-B7DB-40A5-A54C-C282DEC85475}" dt="2023-07-05T19:38:03.007" v="23455" actId="1076"/>
        <pc:sldMkLst>
          <pc:docMk/>
          <pc:sldMk cId="1596645442" sldId="282"/>
        </pc:sldMkLst>
        <pc:spChg chg="mod">
          <ac:chgData name="Luttrell, Megan" userId="e750d70a-009b-4e3b-a772-82b82242755e" providerId="ADAL" clId="{F2B16112-B7DB-40A5-A54C-C282DEC85475}" dt="2023-07-05T19:38:03.007" v="23455" actId="1076"/>
          <ac:spMkLst>
            <pc:docMk/>
            <pc:sldMk cId="1596645442" sldId="282"/>
            <ac:spMk id="2" creationId="{AD01CB9A-0DF4-499D-DA42-844E0AF4AD7C}"/>
          </ac:spMkLst>
        </pc:spChg>
        <pc:spChg chg="add mod">
          <ac:chgData name="Luttrell, Megan" userId="e750d70a-009b-4e3b-a772-82b82242755e" providerId="ADAL" clId="{F2B16112-B7DB-40A5-A54C-C282DEC85475}" dt="2023-07-05T19:37:24.360" v="23282" actId="1076"/>
          <ac:spMkLst>
            <pc:docMk/>
            <pc:sldMk cId="1596645442" sldId="282"/>
            <ac:spMk id="4" creationId="{F858E708-C54D-899E-064B-9034F7D144DA}"/>
          </ac:spMkLst>
        </pc:spChg>
        <pc:spChg chg="add">
          <ac:chgData name="Luttrell, Megan" userId="e750d70a-009b-4e3b-a772-82b82242755e" providerId="ADAL" clId="{F2B16112-B7DB-40A5-A54C-C282DEC85475}" dt="2023-07-05T19:37:08.215" v="23274" actId="26606"/>
          <ac:spMkLst>
            <pc:docMk/>
            <pc:sldMk cId="1596645442" sldId="282"/>
            <ac:spMk id="5127" creationId="{04812C46-200A-4DEB-A05E-3ED6C68C2387}"/>
          </ac:spMkLst>
        </pc:spChg>
        <pc:spChg chg="add">
          <ac:chgData name="Luttrell, Megan" userId="e750d70a-009b-4e3b-a772-82b82242755e" providerId="ADAL" clId="{F2B16112-B7DB-40A5-A54C-C282DEC85475}" dt="2023-07-05T19:37:08.215" v="23274" actId="26606"/>
          <ac:spMkLst>
            <pc:docMk/>
            <pc:sldMk cId="1596645442" sldId="282"/>
            <ac:spMk id="5129" creationId="{D1EA859B-E555-4109-94F3-6700E046E008}"/>
          </ac:spMkLst>
        </pc:spChg>
        <pc:picChg chg="add mod ord">
          <ac:chgData name="Luttrell, Megan" userId="e750d70a-009b-4e3b-a772-82b82242755e" providerId="ADAL" clId="{F2B16112-B7DB-40A5-A54C-C282DEC85475}" dt="2023-07-05T19:37:56.053" v="23454" actId="962"/>
          <ac:picMkLst>
            <pc:docMk/>
            <pc:sldMk cId="1596645442" sldId="282"/>
            <ac:picMk id="5122" creationId="{08881539-EEB3-9E7D-D218-E6D9924D1DE6}"/>
          </ac:picMkLst>
        </pc:picChg>
      </pc:sldChg>
      <pc:sldChg chg="add del">
        <pc:chgData name="Luttrell, Megan" userId="e750d70a-009b-4e3b-a772-82b82242755e" providerId="ADAL" clId="{F2B16112-B7DB-40A5-A54C-C282DEC85475}" dt="2023-07-05T19:00:53.623" v="21402"/>
        <pc:sldMkLst>
          <pc:docMk/>
          <pc:sldMk cId="3054694111" sldId="28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32523D-B26B-4C05-8B71-99AE0EFBADF6}" type="datetimeFigureOut">
              <a:rPr lang="en-US" smtClean="0"/>
              <a:t>7/5/2023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78AA5A-99D3-440A-B5DA-186696A8CF69}" type="slidenum">
              <a:rPr lang="en-US" smtClean="0"/>
              <a:t>‹#›</a:t>
            </a:fld>
            <a:endParaRPr lang="en-US"/>
          </a:p>
        </p:txBody>
      </p:sp>
    </p:spTree>
    <p:extLst>
      <p:ext uri="{BB962C8B-B14F-4D97-AF65-F5344CB8AC3E}">
        <p14:creationId xmlns:p14="http://schemas.microsoft.com/office/powerpoint/2010/main" val="2030111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Ukraine is the second largest country in Europe after Russia and the 45</a:t>
            </a:r>
            <a:r>
              <a:rPr lang="en-US" baseline="30000" dirty="0"/>
              <a:t>th</a:t>
            </a:r>
            <a:r>
              <a:rPr lang="en-US" dirty="0"/>
              <a:t> largest country in the world.</a:t>
            </a:r>
          </a:p>
          <a:p>
            <a:endParaRPr lang="en-US" dirty="0"/>
          </a:p>
          <a:p>
            <a:r>
              <a:rPr lang="en-US" dirty="0"/>
              <a:t>The population (2022) number is from the World Bank</a:t>
            </a:r>
          </a:p>
        </p:txBody>
      </p:sp>
      <p:sp>
        <p:nvSpPr>
          <p:cNvPr id="4" name="Slide Number Placeholder 3"/>
          <p:cNvSpPr>
            <a:spLocks noGrp="1"/>
          </p:cNvSpPr>
          <p:nvPr>
            <p:ph type="sldNum" sz="quarter" idx="5"/>
          </p:nvPr>
        </p:nvSpPr>
        <p:spPr/>
        <p:txBody>
          <a:bodyPr/>
          <a:lstStyle/>
          <a:p>
            <a:fld id="{2678AA5A-99D3-440A-B5DA-186696A8CF69}" type="slidenum">
              <a:rPr lang="en-US" smtClean="0"/>
              <a:t>3</a:t>
            </a:fld>
            <a:endParaRPr lang="en-US"/>
          </a:p>
        </p:txBody>
      </p:sp>
    </p:spTree>
    <p:extLst>
      <p:ext uri="{BB962C8B-B14F-4D97-AF65-F5344CB8AC3E}">
        <p14:creationId xmlns:p14="http://schemas.microsoft.com/office/powerpoint/2010/main" val="7621963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from 1933 titled “Worker’s Daughter in Kharkiv” by Alexander </a:t>
            </a:r>
            <a:r>
              <a:rPr lang="en-US" dirty="0" err="1"/>
              <a:t>Wienerberger</a:t>
            </a:r>
            <a:r>
              <a:rPr lang="en-US" dirty="0"/>
              <a:t>. </a:t>
            </a:r>
          </a:p>
          <a:p>
            <a:endParaRPr lang="en-US" dirty="0"/>
          </a:p>
          <a:p>
            <a:r>
              <a:rPr lang="en-US" dirty="0"/>
              <a:t>You can see that the girl has very skinny legs. The fact that there’s a goat in the background shows that her family was lucky because they had a supply of milk and maybe even meat. Most people were not so fortunate. </a:t>
            </a:r>
          </a:p>
        </p:txBody>
      </p:sp>
      <p:sp>
        <p:nvSpPr>
          <p:cNvPr id="4" name="Slide Number Placeholder 3"/>
          <p:cNvSpPr>
            <a:spLocks noGrp="1"/>
          </p:cNvSpPr>
          <p:nvPr>
            <p:ph type="sldNum" sz="quarter" idx="5"/>
          </p:nvPr>
        </p:nvSpPr>
        <p:spPr/>
        <p:txBody>
          <a:bodyPr/>
          <a:lstStyle/>
          <a:p>
            <a:fld id="{2678AA5A-99D3-440A-B5DA-186696A8CF69}" type="slidenum">
              <a:rPr lang="en-US" smtClean="0"/>
              <a:t>17</a:t>
            </a:fld>
            <a:endParaRPr lang="en-US"/>
          </a:p>
        </p:txBody>
      </p:sp>
    </p:spTree>
    <p:extLst>
      <p:ext uri="{BB962C8B-B14F-4D97-AF65-F5344CB8AC3E}">
        <p14:creationId xmlns:p14="http://schemas.microsoft.com/office/powerpoint/2010/main" val="39118349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78AA5A-99D3-440A-B5DA-186696A8CF69}" type="slidenum">
              <a:rPr lang="en-US" smtClean="0"/>
              <a:t>18</a:t>
            </a:fld>
            <a:endParaRPr lang="en-US"/>
          </a:p>
        </p:txBody>
      </p:sp>
    </p:spTree>
    <p:extLst>
      <p:ext uri="{BB962C8B-B14F-4D97-AF65-F5344CB8AC3E}">
        <p14:creationId xmlns:p14="http://schemas.microsoft.com/office/powerpoint/2010/main" val="28831425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is the Kharkiv Holodomor memorial.</a:t>
            </a:r>
          </a:p>
          <a:p>
            <a:endParaRPr lang="en-US" dirty="0"/>
          </a:p>
          <a:p>
            <a:r>
              <a:rPr lang="en-US" dirty="0"/>
              <a:t>Definition of trauma/generational trauma from health.com</a:t>
            </a:r>
          </a:p>
          <a:p>
            <a:endParaRPr lang="en-US" dirty="0"/>
          </a:p>
          <a:p>
            <a:pPr algn="l"/>
            <a:r>
              <a:rPr lang="en-US" b="0" i="0" dirty="0">
                <a:solidFill>
                  <a:srgbClr val="1C0E40"/>
                </a:solidFill>
                <a:effectLst/>
                <a:latin typeface="Source Serif Pro" panose="020B0604020202020204" pitchFamily="18" charset="0"/>
              </a:rPr>
              <a:t>Trauma is a response to a devastating event, resulting in adverse physical and emotional outcomes. Traumatic events may include abuse, discrimination, natural disasters, racism, and war.</a:t>
            </a:r>
          </a:p>
          <a:p>
            <a:pPr algn="l"/>
            <a:endParaRPr lang="en-US" b="0" i="0" dirty="0">
              <a:solidFill>
                <a:srgbClr val="1C0E40"/>
              </a:solidFill>
              <a:effectLst/>
              <a:latin typeface="Source Serif Pro" panose="020B0604020202020204" pitchFamily="18" charset="0"/>
            </a:endParaRPr>
          </a:p>
          <a:p>
            <a:pPr algn="l"/>
            <a:r>
              <a:rPr lang="en-US" b="0" i="0" dirty="0">
                <a:solidFill>
                  <a:srgbClr val="1C0E40"/>
                </a:solidFill>
                <a:effectLst/>
                <a:latin typeface="Source Serif Pro" panose="020B0604020202020204" pitchFamily="18" charset="0"/>
              </a:rPr>
              <a:t>Generational trauma is trauma that extends from one generation to the next. It begins when a group experiences a traumatic event that causes economic, cultural, and familial distress. In response, people belonging to that group develop physical or psychological symptoms.</a:t>
            </a:r>
            <a:r>
              <a:rPr lang="en-US" b="0" i="0" u="none" strike="noStrike" baseline="30000" dirty="0">
                <a:solidFill>
                  <a:srgbClr val="571AF2"/>
                </a:solidFill>
                <a:effectLst/>
                <a:latin typeface="Source Serif Pro" panose="020B0604020202020204" pitchFamily="18" charset="0"/>
              </a:rPr>
              <a:t> </a:t>
            </a:r>
          </a:p>
          <a:p>
            <a:pPr algn="l"/>
            <a:r>
              <a:rPr lang="en-US" b="0" i="0" dirty="0">
                <a:solidFill>
                  <a:srgbClr val="1C0E40"/>
                </a:solidFill>
                <a:effectLst/>
                <a:latin typeface="Source Serif Pro" panose="020B0604020202020204" pitchFamily="18" charset="0"/>
              </a:rPr>
              <a:t>People who experience trauma may develop health conditions like:</a:t>
            </a:r>
          </a:p>
          <a:p>
            <a:pPr algn="l">
              <a:buFont typeface="Arial" panose="020B0604020202020204" pitchFamily="34" charset="0"/>
              <a:buChar char="•"/>
            </a:pPr>
            <a:r>
              <a:rPr lang="en-US" b="0" i="0" dirty="0">
                <a:solidFill>
                  <a:srgbClr val="1C0E40"/>
                </a:solidFill>
                <a:effectLst/>
                <a:latin typeface="Source Serif Pro" panose="020B0604020202020204" pitchFamily="18" charset="0"/>
              </a:rPr>
              <a:t>Anxiety</a:t>
            </a:r>
          </a:p>
          <a:p>
            <a:pPr algn="l">
              <a:buFont typeface="Arial" panose="020B0604020202020204" pitchFamily="34" charset="0"/>
              <a:buChar char="•"/>
            </a:pPr>
            <a:r>
              <a:rPr lang="en-US" b="0" i="0" dirty="0">
                <a:solidFill>
                  <a:srgbClr val="1C0E40"/>
                </a:solidFill>
                <a:effectLst/>
                <a:latin typeface="Source Serif Pro" panose="020B0604020202020204" pitchFamily="18" charset="0"/>
              </a:rPr>
              <a:t>Depression</a:t>
            </a:r>
          </a:p>
          <a:p>
            <a:pPr algn="l">
              <a:buFont typeface="Arial" panose="020B0604020202020204" pitchFamily="34" charset="0"/>
              <a:buChar char="•"/>
            </a:pPr>
            <a:r>
              <a:rPr lang="en-US" b="0" i="0" dirty="0">
                <a:solidFill>
                  <a:srgbClr val="1C0E40"/>
                </a:solidFill>
                <a:effectLst/>
                <a:latin typeface="Source Serif Pro" panose="020B0604020202020204" pitchFamily="18" charset="0"/>
              </a:rPr>
              <a:t>Heart disease</a:t>
            </a:r>
          </a:p>
          <a:p>
            <a:pPr algn="l">
              <a:buFont typeface="Arial" panose="020B0604020202020204" pitchFamily="34" charset="0"/>
              <a:buChar char="•"/>
            </a:pPr>
            <a:r>
              <a:rPr lang="en-US" b="0" i="0" dirty="0">
                <a:solidFill>
                  <a:srgbClr val="1C0E40"/>
                </a:solidFill>
                <a:effectLst/>
                <a:latin typeface="Source Serif Pro" panose="020B0604020202020204" pitchFamily="18" charset="0"/>
              </a:rPr>
              <a:t>Post-traumatic stress disorder (PTSD)</a:t>
            </a:r>
          </a:p>
          <a:p>
            <a:pPr algn="l"/>
            <a:r>
              <a:rPr lang="en-US" b="0" i="0" dirty="0">
                <a:solidFill>
                  <a:srgbClr val="1C0E40"/>
                </a:solidFill>
                <a:effectLst/>
                <a:latin typeface="Source Serif Pro" panose="020B0604020202020204" pitchFamily="18" charset="0"/>
              </a:rPr>
              <a:t>Then, subsequent generations may inherit trauma and those health conditions through factors like discrimination and prejudice.</a:t>
            </a:r>
          </a:p>
          <a:p>
            <a:endParaRPr lang="en-US" dirty="0"/>
          </a:p>
          <a:p>
            <a:r>
              <a:rPr lang="en-US" dirty="0"/>
              <a:t>Some studies have found the following regarding generational trauma and the Holodomor. Quotes are from </a:t>
            </a:r>
            <a:r>
              <a:rPr lang="en-US" dirty="0" err="1"/>
              <a:t>Viktoriia</a:t>
            </a:r>
            <a:r>
              <a:rPr lang="en-US" dirty="0"/>
              <a:t> Gorbunova and </a:t>
            </a:r>
            <a:r>
              <a:rPr lang="en-US" dirty="0" err="1"/>
              <a:t>Vitalii</a:t>
            </a:r>
            <a:r>
              <a:rPr lang="en-US" dirty="0"/>
              <a:t> </a:t>
            </a:r>
            <a:r>
              <a:rPr lang="en-US" dirty="0" err="1"/>
              <a:t>Klymchuk</a:t>
            </a:r>
            <a:r>
              <a:rPr lang="en-US" dirty="0"/>
              <a:t>, “The Psychological Consequences of the Holodomor in Ukraine,” EWJUS 7.2, 2020. </a:t>
            </a:r>
          </a:p>
          <a:p>
            <a:endParaRPr lang="en-US" dirty="0"/>
          </a:p>
          <a:p>
            <a:r>
              <a:rPr lang="en-US" dirty="0"/>
              <a:t>“</a:t>
            </a:r>
            <a:r>
              <a:rPr lang="en-US" dirty="0" err="1"/>
              <a:t>Behavioural</a:t>
            </a:r>
            <a:r>
              <a:rPr lang="en-US" dirty="0"/>
              <a:t> features of Holodomor descendants include irrational stockpiling/hoarding of excessive food supplies, an inability to discard unwanted and unneeded items, an extreme reverence for food, overeating, and a permanent state of anxiety regarding survival.” </a:t>
            </a:r>
          </a:p>
          <a:p>
            <a:endParaRPr lang="en-US" dirty="0"/>
          </a:p>
          <a:p>
            <a:r>
              <a:rPr lang="en-US" dirty="0"/>
              <a:t>“Holodomor descendants have a national inferiority complex (for example, they compare their personal abilities </a:t>
            </a:r>
            <a:r>
              <a:rPr lang="en-US" dirty="0" err="1"/>
              <a:t>unfavourably</a:t>
            </a:r>
            <a:r>
              <a:rPr lang="en-US" dirty="0"/>
              <a:t> with the abilities of Russians), a permanent fear of defeat, and low levels of aspiration” </a:t>
            </a:r>
          </a:p>
          <a:p>
            <a:endParaRPr lang="en-US" dirty="0"/>
          </a:p>
          <a:p>
            <a:r>
              <a:rPr lang="en-US" dirty="0"/>
              <a:t>“There is evidence among Holodomor descendants to suggest the existence of a Stockholm syndrome (a psychological alliance with the captors during captivity) between the Ukrainian people and the aggressor, which results in a deformation of worldview, the creation of a Soviet values system originating from a fear of using the Ukrainian language, and an impulse to appear loyal to any type of national identity” </a:t>
            </a:r>
          </a:p>
        </p:txBody>
      </p:sp>
      <p:sp>
        <p:nvSpPr>
          <p:cNvPr id="4" name="Slide Number Placeholder 3"/>
          <p:cNvSpPr>
            <a:spLocks noGrp="1"/>
          </p:cNvSpPr>
          <p:nvPr>
            <p:ph type="sldNum" sz="quarter" idx="5"/>
          </p:nvPr>
        </p:nvSpPr>
        <p:spPr/>
        <p:txBody>
          <a:bodyPr/>
          <a:lstStyle/>
          <a:p>
            <a:fld id="{2678AA5A-99D3-440A-B5DA-186696A8CF69}" type="slidenum">
              <a:rPr lang="en-US" smtClean="0"/>
              <a:t>19</a:t>
            </a:fld>
            <a:endParaRPr lang="en-US"/>
          </a:p>
        </p:txBody>
      </p:sp>
    </p:spTree>
    <p:extLst>
      <p:ext uri="{BB962C8B-B14F-4D97-AF65-F5344CB8AC3E}">
        <p14:creationId xmlns:p14="http://schemas.microsoft.com/office/powerpoint/2010/main" val="7680362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tell them that 61 years later would have been 1993-1994 which was after the collapse of the Soviet Union (1991). After the collapse, Ukraine declared independence and became its own country.</a:t>
            </a:r>
          </a:p>
          <a:p>
            <a:endParaRPr lang="en-US" dirty="0"/>
          </a:p>
          <a:p>
            <a:r>
              <a:rPr lang="en-US" dirty="0"/>
              <a:t>Why is it important that Nadia’s family (and people generations later) know the stories of their families? How does an event like this shape a nation’s identity?</a:t>
            </a:r>
          </a:p>
          <a:p>
            <a:endParaRPr lang="en-US" dirty="0"/>
          </a:p>
          <a:p>
            <a:r>
              <a:rPr lang="en-US" dirty="0"/>
              <a:t>If you want you can share some clips of Holodomor survivors’ children http://www.ucrdc.org/Archive-Oral-History-Children_of_Holodomor_Survivors_Speak.html</a:t>
            </a:r>
          </a:p>
          <a:p>
            <a:endParaRPr lang="en-US" dirty="0"/>
          </a:p>
          <a:p>
            <a:r>
              <a:rPr lang="en-US" dirty="0"/>
              <a:t>If you want you can even discuss how the event could shape Ukraine’s feelings about Russia as a motivation during the ongoing war.</a:t>
            </a:r>
          </a:p>
        </p:txBody>
      </p:sp>
      <p:sp>
        <p:nvSpPr>
          <p:cNvPr id="4" name="Slide Number Placeholder 3"/>
          <p:cNvSpPr>
            <a:spLocks noGrp="1"/>
          </p:cNvSpPr>
          <p:nvPr>
            <p:ph type="sldNum" sz="quarter" idx="5"/>
          </p:nvPr>
        </p:nvSpPr>
        <p:spPr/>
        <p:txBody>
          <a:bodyPr/>
          <a:lstStyle/>
          <a:p>
            <a:fld id="{2678AA5A-99D3-440A-B5DA-186696A8CF69}" type="slidenum">
              <a:rPr lang="en-US" smtClean="0"/>
              <a:t>20</a:t>
            </a:fld>
            <a:endParaRPr lang="en-US"/>
          </a:p>
        </p:txBody>
      </p:sp>
    </p:spTree>
    <p:extLst>
      <p:ext uri="{BB962C8B-B14F-4D97-AF65-F5344CB8AC3E}">
        <p14:creationId xmlns:p14="http://schemas.microsoft.com/office/powerpoint/2010/main" val="31758717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your students how the illustrator presents the novel’s themes visually? What does she focus on or repeat? What about the use of contrasting colors?</a:t>
            </a:r>
          </a:p>
          <a:p>
            <a:r>
              <a:rPr lang="en-US" dirty="0"/>
              <a:t>The illustrator focuses on characters’ eyes and hands a lot. The eyes are windows into the characters’ minds. It is a way to express emotions without words. You can reference page 32 here. The first panels focus on different peoples’ eyes: the empty stare of the man, the intimidating look of the OPGU officer, and Nadia’s fear. The bottom panel shows hands. By adding the closeup of the man’s hand grabbing Nadia’s we get a hint at his desperation. He grips her hand tightly. His nails are long, giving him an animalistic quality that is off-putting. You can also reference page 15 which shows Nadia’s eyes peeking out of the trunk. The OPGU officer’s hands are reflected in here eyes. This is a major point of trauma/transition for Nadia.</a:t>
            </a:r>
          </a:p>
          <a:p>
            <a:endParaRPr lang="en-US" dirty="0"/>
          </a:p>
          <a:p>
            <a:r>
              <a:rPr lang="en-US" dirty="0"/>
              <a:t>The use of black and white calls attention to the theme of transition. The illustrator switches to a black background with white lines to highlight moments of transition. </a:t>
            </a:r>
          </a:p>
          <a:p>
            <a:r>
              <a:rPr lang="en-US" dirty="0"/>
              <a:t>Page 15-24 The switch to black background here shows the importance and transitory nature of the traumatic events Nadia and Taras experience. </a:t>
            </a:r>
          </a:p>
          <a:p>
            <a:r>
              <a:rPr lang="en-US" dirty="0"/>
              <a:t>Page 24: Shows Nadia and Taras half black background and half white background. It shows them stepping out of the house, away from the scene of trauma and out into the world in search of means of survival.</a:t>
            </a:r>
          </a:p>
          <a:p>
            <a:r>
              <a:rPr lang="en-US" dirty="0"/>
              <a:t>Page 33: The man switches from someone who seems to want to help to someone dangerous. </a:t>
            </a:r>
          </a:p>
          <a:p>
            <a:endParaRPr lang="en-US" dirty="0"/>
          </a:p>
          <a:p>
            <a:endParaRPr lang="en-US" dirty="0"/>
          </a:p>
          <a:p>
            <a:r>
              <a:rPr lang="en-US" dirty="0"/>
              <a:t>Ask them how the stylistic choices affect the reader? The graphic novel is all in black and white? How did this affect them?</a:t>
            </a:r>
          </a:p>
          <a:p>
            <a:r>
              <a:rPr lang="en-US" dirty="0"/>
              <a:t>In an interview, the illustrator mentioned that the </a:t>
            </a:r>
            <a:r>
              <a:rPr lang="en-US" sz="1800" dirty="0">
                <a:effectLst/>
                <a:latin typeface="Georgia" panose="02040502050405020303" pitchFamily="18" charset="0"/>
                <a:cs typeface="Times New Roman" panose="02020603050405020304" pitchFamily="18" charset="0"/>
              </a:rPr>
              <a:t>l</a:t>
            </a:r>
            <a:r>
              <a:rPr lang="en-US" sz="1800" dirty="0">
                <a:effectLst/>
                <a:latin typeface="Georgia" panose="02040502050405020303" pitchFamily="18" charset="0"/>
                <a:ea typeface="Calibri" panose="020F0502020204030204" pitchFamily="34" charset="0"/>
                <a:cs typeface="Times New Roman" panose="02020603050405020304" pitchFamily="18" charset="0"/>
              </a:rPr>
              <a:t>ack of color keeps the depiction of violence from becoming too graphic. “You’d be lacking that artistic discretion and be veering more into more straight up realism, and that can be sort of off putting.”</a:t>
            </a:r>
            <a:endParaRPr lang="en-US" dirty="0"/>
          </a:p>
        </p:txBody>
      </p:sp>
      <p:sp>
        <p:nvSpPr>
          <p:cNvPr id="4" name="Slide Number Placeholder 3"/>
          <p:cNvSpPr>
            <a:spLocks noGrp="1"/>
          </p:cNvSpPr>
          <p:nvPr>
            <p:ph type="sldNum" sz="quarter" idx="5"/>
          </p:nvPr>
        </p:nvSpPr>
        <p:spPr/>
        <p:txBody>
          <a:bodyPr/>
          <a:lstStyle/>
          <a:p>
            <a:fld id="{2678AA5A-99D3-440A-B5DA-186696A8CF69}" type="slidenum">
              <a:rPr lang="en-US" smtClean="0"/>
              <a:t>23</a:t>
            </a:fld>
            <a:endParaRPr lang="en-US"/>
          </a:p>
        </p:txBody>
      </p:sp>
    </p:spTree>
    <p:extLst>
      <p:ext uri="{BB962C8B-B14F-4D97-AF65-F5344CB8AC3E}">
        <p14:creationId xmlns:p14="http://schemas.microsoft.com/office/powerpoint/2010/main" val="26326297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78AA5A-99D3-440A-B5DA-186696A8CF69}" type="slidenum">
              <a:rPr lang="en-US" smtClean="0"/>
              <a:t>24</a:t>
            </a:fld>
            <a:endParaRPr lang="en-US"/>
          </a:p>
        </p:txBody>
      </p:sp>
    </p:spTree>
    <p:extLst>
      <p:ext uri="{BB962C8B-B14F-4D97-AF65-F5344CB8AC3E}">
        <p14:creationId xmlns:p14="http://schemas.microsoft.com/office/powerpoint/2010/main" val="13943381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talk about the theme of hope and perseverance in the face of extreme adversity and the soul’s journey to heaven using these images. </a:t>
            </a:r>
          </a:p>
        </p:txBody>
      </p:sp>
      <p:sp>
        <p:nvSpPr>
          <p:cNvPr id="4" name="Slide Number Placeholder 3"/>
          <p:cNvSpPr>
            <a:spLocks noGrp="1"/>
          </p:cNvSpPr>
          <p:nvPr>
            <p:ph type="sldNum" sz="quarter" idx="5"/>
          </p:nvPr>
        </p:nvSpPr>
        <p:spPr/>
        <p:txBody>
          <a:bodyPr/>
          <a:lstStyle/>
          <a:p>
            <a:fld id="{2678AA5A-99D3-440A-B5DA-186696A8CF69}" type="slidenum">
              <a:rPr lang="en-US" smtClean="0"/>
              <a:t>25</a:t>
            </a:fld>
            <a:endParaRPr lang="en-US"/>
          </a:p>
        </p:txBody>
      </p:sp>
    </p:spTree>
    <p:extLst>
      <p:ext uri="{BB962C8B-B14F-4D97-AF65-F5344CB8AC3E}">
        <p14:creationId xmlns:p14="http://schemas.microsoft.com/office/powerpoint/2010/main" val="18399658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talk about the repeated image of the bird as a symbol for the soul or memory. Nadia brings up her mother’s memory by talking about the bird calls she taught her and Taras. Nadia feeds a bird before walking down the train tracks. Once Katya learns Nadia’s story, she sees a bird at the house and watches it fly off. </a:t>
            </a:r>
          </a:p>
        </p:txBody>
      </p:sp>
      <p:sp>
        <p:nvSpPr>
          <p:cNvPr id="4" name="Slide Number Placeholder 3"/>
          <p:cNvSpPr>
            <a:spLocks noGrp="1"/>
          </p:cNvSpPr>
          <p:nvPr>
            <p:ph type="sldNum" sz="quarter" idx="5"/>
          </p:nvPr>
        </p:nvSpPr>
        <p:spPr/>
        <p:txBody>
          <a:bodyPr/>
          <a:lstStyle/>
          <a:p>
            <a:fld id="{2678AA5A-99D3-440A-B5DA-186696A8CF69}" type="slidenum">
              <a:rPr lang="en-US" smtClean="0"/>
              <a:t>26</a:t>
            </a:fld>
            <a:endParaRPr lang="en-US"/>
          </a:p>
        </p:txBody>
      </p:sp>
    </p:spTree>
    <p:extLst>
      <p:ext uri="{BB962C8B-B14F-4D97-AF65-F5344CB8AC3E}">
        <p14:creationId xmlns:p14="http://schemas.microsoft.com/office/powerpoint/2010/main" val="26841414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assign them a theme or have them choose their own.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Georgia" panose="02040502050405020303" pitchFamily="18" charset="0"/>
                <a:ea typeface="Calibri" panose="020F0502020204030204" pitchFamily="34" charset="0"/>
                <a:cs typeface="Calibri" panose="020F0502020204030204" pitchFamily="34" charset="0"/>
              </a:rPr>
              <a:t>If they don’t want to draw pictures for their project they could find images online or from magazines/newspapers</a:t>
            </a:r>
            <a:endParaRPr lang="en-US" dirty="0"/>
          </a:p>
          <a:p>
            <a:endParaRPr lang="en-US" dirty="0"/>
          </a:p>
        </p:txBody>
      </p:sp>
      <p:sp>
        <p:nvSpPr>
          <p:cNvPr id="4" name="Slide Number Placeholder 3"/>
          <p:cNvSpPr>
            <a:spLocks noGrp="1"/>
          </p:cNvSpPr>
          <p:nvPr>
            <p:ph type="sldNum" sz="quarter" idx="5"/>
          </p:nvPr>
        </p:nvSpPr>
        <p:spPr/>
        <p:txBody>
          <a:bodyPr/>
          <a:lstStyle/>
          <a:p>
            <a:fld id="{2678AA5A-99D3-440A-B5DA-186696A8CF69}" type="slidenum">
              <a:rPr lang="en-US" smtClean="0"/>
              <a:t>27</a:t>
            </a:fld>
            <a:endParaRPr lang="en-US"/>
          </a:p>
        </p:txBody>
      </p:sp>
    </p:spTree>
    <p:extLst>
      <p:ext uri="{BB962C8B-B14F-4D97-AF65-F5344CB8AC3E}">
        <p14:creationId xmlns:p14="http://schemas.microsoft.com/office/powerpoint/2010/main" val="791560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give students a sense of Ukraine’s size, show them how large it is in comparison to the USA. Ukraine’s area is </a:t>
            </a:r>
            <a:r>
              <a:rPr lang="en-US" sz="1200" dirty="0">
                <a:latin typeface="Georgia" panose="02040502050405020303" pitchFamily="18" charset="0"/>
              </a:rPr>
              <a:t>233,090 sq. miles and the US is 3.797 million sq. miles.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Georgia" panose="02040502050405020303" pitchFamily="18" charset="0"/>
              </a:rPr>
              <a:t>Image source: Washington Post</a:t>
            </a:r>
          </a:p>
          <a:p>
            <a:endParaRPr lang="en-US" dirty="0"/>
          </a:p>
        </p:txBody>
      </p:sp>
      <p:sp>
        <p:nvSpPr>
          <p:cNvPr id="4" name="Slide Number Placeholder 3"/>
          <p:cNvSpPr>
            <a:spLocks noGrp="1"/>
          </p:cNvSpPr>
          <p:nvPr>
            <p:ph type="sldNum" sz="quarter" idx="5"/>
          </p:nvPr>
        </p:nvSpPr>
        <p:spPr/>
        <p:txBody>
          <a:bodyPr/>
          <a:lstStyle/>
          <a:p>
            <a:fld id="{2678AA5A-99D3-440A-B5DA-186696A8CF69}" type="slidenum">
              <a:rPr lang="en-US" smtClean="0"/>
              <a:t>4</a:t>
            </a:fld>
            <a:endParaRPr lang="en-US"/>
          </a:p>
        </p:txBody>
      </p:sp>
    </p:spTree>
    <p:extLst>
      <p:ext uri="{BB962C8B-B14F-4D97-AF65-F5344CB8AC3E}">
        <p14:creationId xmlns:p14="http://schemas.microsoft.com/office/powerpoint/2010/main" val="2110108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word Holodomor is derived from the Ukrainian word for starvation, </a:t>
            </a:r>
            <a:r>
              <a:rPr lang="en-US" dirty="0" err="1"/>
              <a:t>holod</a:t>
            </a:r>
            <a:r>
              <a:rPr lang="en-US" dirty="0"/>
              <a:t>, and the word for exterminate </a:t>
            </a:r>
            <a:r>
              <a:rPr lang="en-US" dirty="0" err="1"/>
              <a:t>moriti</a:t>
            </a:r>
            <a:endParaRPr lang="en-US" dirty="0"/>
          </a:p>
          <a:p>
            <a:endParaRPr lang="en-US" dirty="0"/>
          </a:p>
          <a:p>
            <a:r>
              <a:rPr lang="en-US" b="0" i="0" dirty="0">
                <a:solidFill>
                  <a:srgbClr val="333333"/>
                </a:solidFill>
                <a:effectLst/>
                <a:latin typeface="Open Sans" panose="020B0604020202020204" pitchFamily="34" charset="0"/>
              </a:rPr>
              <a:t>The photo is of the commemoration statue known as </a:t>
            </a:r>
            <a:r>
              <a:rPr lang="en-US" b="0" i="1" dirty="0">
                <a:solidFill>
                  <a:srgbClr val="333333"/>
                </a:solidFill>
                <a:effectLst/>
                <a:latin typeface="Open Sans" panose="020B0604020202020204" pitchFamily="34" charset="0"/>
              </a:rPr>
              <a:t>Bitter Memory of Childhood </a:t>
            </a:r>
            <a:r>
              <a:rPr lang="en-US" b="0" i="0" dirty="0">
                <a:solidFill>
                  <a:srgbClr val="333333"/>
                </a:solidFill>
                <a:effectLst/>
                <a:latin typeface="Open Sans" panose="020B0604020202020204" pitchFamily="34" charset="0"/>
              </a:rPr>
              <a:t>which is located in Kyiv. It’s part of a larger complex and museum that commemorates the Holodomor. It was established in 2008, on the 75</a:t>
            </a:r>
            <a:r>
              <a:rPr lang="en-US" b="0" i="0" baseline="30000" dirty="0">
                <a:solidFill>
                  <a:srgbClr val="333333"/>
                </a:solidFill>
                <a:effectLst/>
                <a:latin typeface="Open Sans" panose="020B0604020202020204" pitchFamily="34" charset="0"/>
              </a:rPr>
              <a:t>th</a:t>
            </a:r>
            <a:r>
              <a:rPr lang="en-US" b="0" i="0" dirty="0">
                <a:solidFill>
                  <a:srgbClr val="333333"/>
                </a:solidFill>
                <a:effectLst/>
                <a:latin typeface="Open Sans" panose="020B0604020202020204" pitchFamily="34" charset="0"/>
              </a:rPr>
              <a:t> anniversary of the Holodomor. </a:t>
            </a:r>
          </a:p>
          <a:p>
            <a:endParaRPr lang="en-US" dirty="0"/>
          </a:p>
        </p:txBody>
      </p:sp>
      <p:sp>
        <p:nvSpPr>
          <p:cNvPr id="4" name="Slide Number Placeholder 3"/>
          <p:cNvSpPr>
            <a:spLocks noGrp="1"/>
          </p:cNvSpPr>
          <p:nvPr>
            <p:ph type="sldNum" sz="quarter" idx="5"/>
          </p:nvPr>
        </p:nvSpPr>
        <p:spPr/>
        <p:txBody>
          <a:bodyPr/>
          <a:lstStyle/>
          <a:p>
            <a:fld id="{2678AA5A-99D3-440A-B5DA-186696A8CF69}" type="slidenum">
              <a:rPr lang="en-US" smtClean="0"/>
              <a:t>5</a:t>
            </a:fld>
            <a:endParaRPr lang="en-US"/>
          </a:p>
        </p:txBody>
      </p:sp>
    </p:spTree>
    <p:extLst>
      <p:ext uri="{BB962C8B-B14F-4D97-AF65-F5344CB8AC3E}">
        <p14:creationId xmlns:p14="http://schemas.microsoft.com/office/powerpoint/2010/main" val="22492565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Holodomor memorial in Washington D.C.</a:t>
            </a:r>
          </a:p>
          <a:p>
            <a:endParaRPr lang="en-US" dirty="0"/>
          </a:p>
          <a:p>
            <a:r>
              <a:rPr lang="en-US" dirty="0"/>
              <a:t>Here you can discuss some images in the novel in connection to this question. On page 64 you can discuss the image of the barefoot starving man, who no longer looks human, begging for food, while a man in a suit walks by. You can discuss pages 99 and 100 that show the grain taken from rural Ukrainians and sent to the cities and abroad. Page 34 shows people dying or dead in the street. This is an accurate depiction of the Holodomor. You can show historical photos from the Holodomor at this link https://education.holodomor.ca/educational-resources-list/photo-gallery/historical-photographs-of-the-holodomor-2/</a:t>
            </a:r>
          </a:p>
          <a:p>
            <a:endParaRPr lang="en-US" b="0" i="0" dirty="0">
              <a:solidFill>
                <a:srgbClr val="7A6E62"/>
              </a:solidFill>
              <a:effectLst/>
              <a:latin typeface="Helvetica Neue"/>
            </a:endParaRPr>
          </a:p>
          <a:p>
            <a:r>
              <a:rPr lang="en-US" b="0" i="0" dirty="0">
                <a:solidFill>
                  <a:srgbClr val="7A6E62"/>
                </a:solidFill>
                <a:effectLst/>
                <a:latin typeface="Helvetica Neue"/>
              </a:rPr>
              <a:t>More info on the Holodomor memorial in DC:</a:t>
            </a:r>
          </a:p>
          <a:p>
            <a:r>
              <a:rPr lang="en-US" b="0" i="0" dirty="0">
                <a:solidFill>
                  <a:srgbClr val="7A6E62"/>
                </a:solidFill>
                <a:effectLst/>
                <a:latin typeface="Helvetica Neue"/>
              </a:rPr>
              <a:t>HONORS: The 7 to 10 million victims of the Ukrainian famine of 1932-33</a:t>
            </a:r>
            <a:br>
              <a:rPr lang="en-US" dirty="0"/>
            </a:br>
            <a:br>
              <a:rPr lang="en-US" dirty="0"/>
            </a:br>
            <a:r>
              <a:rPr lang="en-US" b="0" i="0" dirty="0">
                <a:solidFill>
                  <a:srgbClr val="7A6E62"/>
                </a:solidFill>
                <a:effectLst/>
                <a:latin typeface="Helvetica Neue"/>
              </a:rPr>
              <a:t>DATE DEDICATED: November 7, 2015</a:t>
            </a:r>
            <a:br>
              <a:rPr lang="en-US" dirty="0"/>
            </a:br>
            <a:br>
              <a:rPr lang="en-US" dirty="0"/>
            </a:br>
            <a:r>
              <a:rPr lang="en-US" b="0" i="0" dirty="0">
                <a:solidFill>
                  <a:srgbClr val="7A6E62"/>
                </a:solidFill>
                <a:effectLst/>
                <a:latin typeface="Helvetica Neue"/>
              </a:rPr>
              <a:t>SCULPTOR: </a:t>
            </a:r>
            <a:r>
              <a:rPr lang="en-US" b="0" i="0" dirty="0" err="1">
                <a:solidFill>
                  <a:srgbClr val="7A6E62"/>
                </a:solidFill>
                <a:effectLst/>
                <a:latin typeface="Helvetica Neue"/>
              </a:rPr>
              <a:t>Larysa</a:t>
            </a:r>
            <a:r>
              <a:rPr lang="en-US" b="0" i="0" dirty="0">
                <a:solidFill>
                  <a:srgbClr val="7A6E62"/>
                </a:solidFill>
                <a:effectLst/>
                <a:latin typeface="Helvetica Neue"/>
              </a:rPr>
              <a:t> </a:t>
            </a:r>
            <a:r>
              <a:rPr lang="en-US" b="0" i="0" dirty="0" err="1">
                <a:solidFill>
                  <a:srgbClr val="7A6E62"/>
                </a:solidFill>
                <a:effectLst/>
                <a:latin typeface="Helvetica Neue"/>
              </a:rPr>
              <a:t>Kurylas</a:t>
            </a:r>
            <a:br>
              <a:rPr lang="en-US" dirty="0"/>
            </a:br>
            <a:br>
              <a:rPr lang="en-US" dirty="0"/>
            </a:br>
            <a:r>
              <a:rPr lang="en-US" b="0" i="0" dirty="0">
                <a:solidFill>
                  <a:srgbClr val="7A6E62"/>
                </a:solidFill>
                <a:effectLst/>
                <a:latin typeface="Helvetica Neue"/>
              </a:rPr>
              <a:t>MEDIUM: Bronze sculpture on granite plinth</a:t>
            </a:r>
            <a:endParaRPr lang="en-US" dirty="0"/>
          </a:p>
        </p:txBody>
      </p:sp>
      <p:sp>
        <p:nvSpPr>
          <p:cNvPr id="4" name="Slide Number Placeholder 3"/>
          <p:cNvSpPr>
            <a:spLocks noGrp="1"/>
          </p:cNvSpPr>
          <p:nvPr>
            <p:ph type="sldNum" sz="quarter" idx="5"/>
          </p:nvPr>
        </p:nvSpPr>
        <p:spPr/>
        <p:txBody>
          <a:bodyPr/>
          <a:lstStyle/>
          <a:p>
            <a:fld id="{2678AA5A-99D3-440A-B5DA-186696A8CF69}" type="slidenum">
              <a:rPr lang="en-US" smtClean="0"/>
              <a:t>8</a:t>
            </a:fld>
            <a:endParaRPr lang="en-US"/>
          </a:p>
        </p:txBody>
      </p:sp>
    </p:spTree>
    <p:extLst>
      <p:ext uri="{BB962C8B-B14F-4D97-AF65-F5344CB8AC3E}">
        <p14:creationId xmlns:p14="http://schemas.microsoft.com/office/powerpoint/2010/main" val="7486935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the students who the main characters are? See if they remember the names. Tell them about the meaning behind the characters’ names.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Nadia</a:t>
            </a:r>
            <a:r>
              <a:rPr lang="en-US" dirty="0"/>
              <a:t> comes from the </a:t>
            </a:r>
            <a:r>
              <a:rPr lang="en-US" sz="1800" dirty="0">
                <a:effectLst/>
                <a:latin typeface="Georgia" panose="02040502050405020303" pitchFamily="18" charset="0"/>
                <a:ea typeface="Calibri" panose="020F0502020204030204" pitchFamily="34" charset="0"/>
                <a:cs typeface="Times New Roman" panose="02020603050405020304" pitchFamily="18" charset="0"/>
              </a:rPr>
              <a:t>Ukrainian word </a:t>
            </a:r>
            <a:r>
              <a:rPr lang="en-US" sz="1800" dirty="0" err="1">
                <a:effectLst/>
                <a:latin typeface="Georgia" panose="02040502050405020303" pitchFamily="18" charset="0"/>
                <a:ea typeface="Calibri" panose="020F0502020204030204" pitchFamily="34" charset="0"/>
                <a:cs typeface="Times New Roman" panose="02020603050405020304" pitchFamily="18" charset="0"/>
              </a:rPr>
              <a:t>надія</a:t>
            </a:r>
            <a:r>
              <a:rPr lang="en-US" sz="1800" dirty="0">
                <a:effectLst/>
                <a:latin typeface="Georgia" panose="02040502050405020303" pitchFamily="18" charset="0"/>
                <a:ea typeface="Calibri" panose="020F0502020204030204" pitchFamily="34" charset="0"/>
                <a:cs typeface="Times New Roman" panose="02020603050405020304" pitchFamily="18" charset="0"/>
              </a:rPr>
              <a:t> [</a:t>
            </a:r>
            <a:r>
              <a:rPr lang="en-US" sz="1800" dirty="0" err="1">
                <a:effectLst/>
                <a:latin typeface="Georgia" panose="02040502050405020303" pitchFamily="18" charset="0"/>
                <a:ea typeface="Calibri" panose="020F0502020204030204" pitchFamily="34" charset="0"/>
                <a:cs typeface="Times New Roman" panose="02020603050405020304" pitchFamily="18" charset="0"/>
              </a:rPr>
              <a:t>nahDEEya</a:t>
            </a:r>
            <a:r>
              <a:rPr lang="en-US" sz="1800" dirty="0">
                <a:effectLst/>
                <a:latin typeface="Georgia" panose="02040502050405020303" pitchFamily="18" charset="0"/>
                <a:ea typeface="Calibri" panose="020F0502020204030204" pitchFamily="34" charset="0"/>
                <a:cs typeface="Times New Roman" panose="02020603050405020304" pitchFamily="18" charset="0"/>
              </a:rPr>
              <a:t>] which means hope. Why do they think the author would give her this name? One of the novel’s themes is hope in the face of adversity. Nadia is the one who survives until the end. Hope prevails.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Georgia" panose="02040502050405020303"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Georgia" panose="02040502050405020303" pitchFamily="18" charset="0"/>
                <a:ea typeface="Times New Roman" panose="02020603050405020304" pitchFamily="18" charset="0"/>
              </a:rPr>
              <a:t>Taras</a:t>
            </a:r>
            <a:r>
              <a:rPr lang="en-US" sz="1800" dirty="0">
                <a:solidFill>
                  <a:srgbClr val="000000"/>
                </a:solidFill>
                <a:effectLst/>
                <a:latin typeface="Georgia" panose="02040502050405020303" pitchFamily="18" charset="0"/>
                <a:ea typeface="Times New Roman" panose="02020603050405020304" pitchFamily="18" charset="0"/>
              </a:rPr>
              <a:t> is a boy’s name that became popular in Ukraine since it is associated with Taras Shevchenko (1814-1861), a national poet and unifying figure for the Ukrainian nation. Naming your son after Shevchenko came to signify allegiance to the national cause. Why would the author give the boy this name?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Taras is eventually taken by the Soviet authorities who say they are taking him to an orphanage in the city. We don’t ever find out what happens to Taras. He could be a symbol of the Ukrainian national heritage which was under attack by the Soviets. Nadia motivates Taras and protects him. Perhaps this is the author’s way of telling his fellow Ukrainians that hope is instrumental to keeping their heritage alive. Are there other interpretations that you or </a:t>
            </a:r>
            <a:r>
              <a:rPr lang="en-US" sz="180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the students have?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678AA5A-99D3-440A-B5DA-186696A8CF69}" type="slidenum">
              <a:rPr lang="en-US" smtClean="0"/>
              <a:t>12</a:t>
            </a:fld>
            <a:endParaRPr lang="en-US"/>
          </a:p>
        </p:txBody>
      </p:sp>
    </p:spTree>
    <p:extLst>
      <p:ext uri="{BB962C8B-B14F-4D97-AF65-F5344CB8AC3E}">
        <p14:creationId xmlns:p14="http://schemas.microsoft.com/office/powerpoint/2010/main" val="15177743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Instead of just retelling the plot, you could give each student a piece of paper with an event from the novel on it. They will have to get up and arrange themselves in order of what happens and then read their event aloud down the line, thus retelling the plot. Getting them out of their seats is a nice way to reset their attention.</a:t>
            </a:r>
          </a:p>
        </p:txBody>
      </p:sp>
      <p:sp>
        <p:nvSpPr>
          <p:cNvPr id="4" name="Slide Number Placeholder 3"/>
          <p:cNvSpPr>
            <a:spLocks noGrp="1"/>
          </p:cNvSpPr>
          <p:nvPr>
            <p:ph type="sldNum" sz="quarter" idx="5"/>
          </p:nvPr>
        </p:nvSpPr>
        <p:spPr/>
        <p:txBody>
          <a:bodyPr/>
          <a:lstStyle/>
          <a:p>
            <a:fld id="{2678AA5A-99D3-440A-B5DA-186696A8CF69}" type="slidenum">
              <a:rPr lang="en-US" smtClean="0"/>
              <a:t>13</a:t>
            </a:fld>
            <a:endParaRPr lang="en-US"/>
          </a:p>
        </p:txBody>
      </p:sp>
    </p:spTree>
    <p:extLst>
      <p:ext uri="{BB962C8B-B14F-4D97-AF65-F5344CB8AC3E}">
        <p14:creationId xmlns:p14="http://schemas.microsoft.com/office/powerpoint/2010/main" val="558622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themes did you and your students notice? Some themes to consider are survival (both physical survival and the survival of a story/idea), hope and perseverance in the face of extreme adversity, family, trauma, inherited/generational trauma, family history and identity, transformation, the soul’s journey, morality (people aren’t just good or evil), and bravery.</a:t>
            </a:r>
          </a:p>
        </p:txBody>
      </p:sp>
      <p:sp>
        <p:nvSpPr>
          <p:cNvPr id="4" name="Slide Number Placeholder 3"/>
          <p:cNvSpPr>
            <a:spLocks noGrp="1"/>
          </p:cNvSpPr>
          <p:nvPr>
            <p:ph type="sldNum" sz="quarter" idx="5"/>
          </p:nvPr>
        </p:nvSpPr>
        <p:spPr/>
        <p:txBody>
          <a:bodyPr/>
          <a:lstStyle/>
          <a:p>
            <a:fld id="{2678AA5A-99D3-440A-B5DA-186696A8CF69}" type="slidenum">
              <a:rPr lang="en-US" smtClean="0"/>
              <a:t>14</a:t>
            </a:fld>
            <a:endParaRPr lang="en-US"/>
          </a:p>
        </p:txBody>
      </p:sp>
    </p:spTree>
    <p:extLst>
      <p:ext uri="{BB962C8B-B14F-4D97-AF65-F5344CB8AC3E}">
        <p14:creationId xmlns:p14="http://schemas.microsoft.com/office/powerpoint/2010/main" val="41621987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Georgia" panose="02040502050405020303" pitchFamily="18" charset="0"/>
                <a:ea typeface="Calibri" panose="020F0502020204030204" pitchFamily="34" charset="0"/>
                <a:cs typeface="Times New Roman" panose="02020603050405020304" pitchFamily="18" charset="0"/>
              </a:rPr>
              <a:t>Nadia is looking at the various icons in the old woman’s house and sees one that interests her in particular. She asks what it is and the woman says, the soul’s journey to heaven. She asks Nadia if she has ever heard of toll houses.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Georgia" panose="02040502050405020303"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Georgia" panose="02040502050405020303" pitchFamily="18" charset="0"/>
                <a:ea typeface="Calibri" panose="020F0502020204030204" pitchFamily="34" charset="0"/>
                <a:cs typeface="Times New Roman" panose="02020603050405020304" pitchFamily="18" charset="0"/>
              </a:rPr>
              <a:t>In an interview, the novel’s illustrator, Ivanka </a:t>
            </a:r>
            <a:r>
              <a:rPr lang="en-US" sz="1200" dirty="0" err="1">
                <a:effectLst/>
                <a:latin typeface="Georgia" panose="02040502050405020303" pitchFamily="18" charset="0"/>
                <a:ea typeface="Calibri" panose="020F0502020204030204" pitchFamily="34" charset="0"/>
                <a:cs typeface="Times New Roman" panose="02020603050405020304" pitchFamily="18" charset="0"/>
              </a:rPr>
              <a:t>Galazda</a:t>
            </a:r>
            <a:r>
              <a:rPr lang="en-US" sz="1200" dirty="0">
                <a:effectLst/>
                <a:latin typeface="Georgia" panose="02040502050405020303" pitchFamily="18" charset="0"/>
                <a:ea typeface="Calibri" panose="020F0502020204030204" pitchFamily="34" charset="0"/>
                <a:cs typeface="Times New Roman" panose="02020603050405020304" pitchFamily="18" charset="0"/>
              </a:rPr>
              <a:t>, said that this particular icon was her inspiration for an initial sketch she made when she first started working on the novel. It is the 19</a:t>
            </a:r>
            <a:r>
              <a:rPr lang="en-US" sz="1200" baseline="30000" dirty="0">
                <a:effectLst/>
                <a:latin typeface="Georgia" panose="02040502050405020303" pitchFamily="18" charset="0"/>
                <a:ea typeface="Calibri" panose="020F0502020204030204" pitchFamily="34" charset="0"/>
                <a:cs typeface="Times New Roman" panose="02020603050405020304" pitchFamily="18" charset="0"/>
              </a:rPr>
              <a:t>th</a:t>
            </a:r>
            <a:r>
              <a:rPr lang="en-US" sz="1200" dirty="0">
                <a:effectLst/>
                <a:latin typeface="Georgia" panose="02040502050405020303" pitchFamily="18" charset="0"/>
                <a:ea typeface="Calibri" panose="020F0502020204030204" pitchFamily="34" charset="0"/>
                <a:cs typeface="Times New Roman" panose="02020603050405020304" pitchFamily="18" charset="0"/>
              </a:rPr>
              <a:t> century Orthodox icon called the Death of St. Theodosia, which depicts her soul traveling through the afterlife.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Georgia" panose="02040502050405020303"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Georgia" panose="02040502050405020303" pitchFamily="18" charset="0"/>
                <a:ea typeface="Calibri" panose="020F0502020204030204" pitchFamily="34" charset="0"/>
                <a:cs typeface="Times New Roman" panose="02020603050405020304" pitchFamily="18" charset="0"/>
              </a:rPr>
              <a:t>The old woman mentions toll houses. Some Orthodox people believe that after a person dies, angels escort their soul to heaven. On this journey, the soul passes through a realm inhabited by evil spirits. The soul encounters these demons, which accuse the soul of sins and try to drag it down to hell. The points of these encounters are called toll houses. There are several toll houses, the number of them is not exact. These are where the soul is tested on its way to heaven. The first toll-house is where the soul is questioned about sins of the tongue (lies/slander). The following toll-houses include things like gluttony and laziness, theft and covetousness, injustice, envy and pride, anger, murder, magic, lust, adultery and sodomy, heresy, and lack of mercy ( source: orthodoxinfo.com/death/theodora.aspx).</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Georgia" panose="02040502050405020303"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Georgia" panose="02040502050405020303" pitchFamily="18" charset="0"/>
                <a:ea typeface="Calibri" panose="020F0502020204030204" pitchFamily="34" charset="0"/>
                <a:cs typeface="Times New Roman" panose="02020603050405020304" pitchFamily="18" charset="0"/>
              </a:rPr>
              <a:t>The author and illustrator said that the idea of toll-houses is the underlying theme of the novel. Nadia goes on a journey and is tested along the way until her soul, represented as a bird, eventually ascends to heaven. </a:t>
            </a:r>
            <a:r>
              <a:rPr lang="en-US" sz="1000" dirty="0">
                <a:effectLst/>
                <a:latin typeface="Georgia" panose="02040502050405020303" pitchFamily="18" charset="0"/>
                <a:ea typeface="Calibri" panose="020F0502020204030204" pitchFamily="34" charset="0"/>
                <a:cs typeface="Times New Roman" panose="02020603050405020304" pitchFamily="18" charset="0"/>
              </a:rPr>
              <a:t>St. Theodosia is the patron saint of the infirm.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678AA5A-99D3-440A-B5DA-186696A8CF69}" type="slidenum">
              <a:rPr lang="en-US" smtClean="0"/>
              <a:t>15</a:t>
            </a:fld>
            <a:endParaRPr lang="en-US"/>
          </a:p>
        </p:txBody>
      </p:sp>
    </p:spTree>
    <p:extLst>
      <p:ext uri="{BB962C8B-B14F-4D97-AF65-F5344CB8AC3E}">
        <p14:creationId xmlns:p14="http://schemas.microsoft.com/office/powerpoint/2010/main" val="23756155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way of asking this is, how were Nadia and Taras tested on their journey? What difficult situations did they face and how did they handle them? Were there some cases where they were tested morally?</a:t>
            </a:r>
          </a:p>
          <a:p>
            <a:endParaRPr lang="en-US" dirty="0"/>
          </a:p>
          <a:p>
            <a:pPr marL="228600" indent="-228600">
              <a:buAutoNum type="arabicPeriod"/>
            </a:pPr>
            <a:r>
              <a:rPr lang="en-US" dirty="0"/>
              <a:t>One test is the man who tries to kill them in the woods. Nadia’s courage is tested. She is brave and defends her brother. On page 41 the top panel shows her pushing her brother away from the danger, putting him physically in front of her.</a:t>
            </a:r>
          </a:p>
          <a:p>
            <a:pPr marL="228600" indent="-228600">
              <a:buAutoNum type="arabicPeriod"/>
            </a:pPr>
            <a:r>
              <a:rPr lang="en-US" dirty="0"/>
              <a:t>Taras is hungry and asks Nadia for more bread. Instead of giving in to her body’s temptation to eat more, she rations the bread because they will need it later. This is another way she protects her brother, as well as herself.</a:t>
            </a:r>
          </a:p>
          <a:p>
            <a:pPr marL="228600" indent="-228600">
              <a:buAutoNum type="arabicPeriod"/>
            </a:pPr>
            <a:r>
              <a:rPr lang="en-US" dirty="0"/>
              <a:t>When the officers chase Nadia and Taras, Taras gets stuck in the fence and gets left behind. Nadia chooses to keep running instead of go back for her brother. </a:t>
            </a:r>
          </a:p>
          <a:p>
            <a:pPr marL="228600" indent="-228600">
              <a:buAutoNum type="arabicPeriod"/>
            </a:pPr>
            <a:r>
              <a:rPr lang="en-US" dirty="0"/>
              <a:t>When the counter revolutionaries shoot the men taking Nadia to the city (hidden in the grain trailer) Nadia gives up her hiding spot and asks them not to kill the man. The counter revolutionary explains that this man takes people to the camps or kills them and Nadia said this happened to her parents. When the counter revolutionary offers her to gun saying she should shoot the man it is an opportunity for her to give in to vengeance, hatred, anger, and violence. However, she refuses and asks them to show the man mercy. When they kill him she calls them demons.</a:t>
            </a:r>
          </a:p>
          <a:p>
            <a:pPr marL="228600" indent="-228600">
              <a:buAutoNum type="arabicPeriod"/>
            </a:pPr>
            <a:r>
              <a:rPr lang="en-US" dirty="0"/>
              <a:t>When the man takes Nadia to the pile of bones, telling her </a:t>
            </a:r>
            <a:r>
              <a:rPr lang="en-US" dirty="0" err="1"/>
              <a:t>her</a:t>
            </a:r>
            <a:r>
              <a:rPr lang="en-US" dirty="0"/>
              <a:t> brother is dead, she could give up and go with them. Instead she holds onto her hope that she will find her brother and continues toward the city.</a:t>
            </a:r>
          </a:p>
          <a:p>
            <a:pPr marL="228600" indent="-228600">
              <a:buAutoNum type="arabicPeriod"/>
            </a:pPr>
            <a:r>
              <a:rPr lang="en-US" dirty="0"/>
              <a:t>Pages 132 and 133 show what could be interpreted as her soul arriving to heaven. She didn’t give up hope and held true to her morals. She was not tempted by sins like violence or revenge. </a:t>
            </a:r>
          </a:p>
        </p:txBody>
      </p:sp>
      <p:sp>
        <p:nvSpPr>
          <p:cNvPr id="4" name="Slide Number Placeholder 3"/>
          <p:cNvSpPr>
            <a:spLocks noGrp="1"/>
          </p:cNvSpPr>
          <p:nvPr>
            <p:ph type="sldNum" sz="quarter" idx="5"/>
          </p:nvPr>
        </p:nvSpPr>
        <p:spPr/>
        <p:txBody>
          <a:bodyPr/>
          <a:lstStyle/>
          <a:p>
            <a:fld id="{2678AA5A-99D3-440A-B5DA-186696A8CF69}" type="slidenum">
              <a:rPr lang="en-US" smtClean="0"/>
              <a:t>16</a:t>
            </a:fld>
            <a:endParaRPr lang="en-US"/>
          </a:p>
        </p:txBody>
      </p:sp>
    </p:spTree>
    <p:extLst>
      <p:ext uri="{BB962C8B-B14F-4D97-AF65-F5344CB8AC3E}">
        <p14:creationId xmlns:p14="http://schemas.microsoft.com/office/powerpoint/2010/main" val="2287746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DF11D-8B84-6E17-4819-C1F0B2D5BD6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D88B72A-9F2A-C603-D9F2-24A421C523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80FFCB9-8FE2-27C5-5A78-F699AC57FBCE}"/>
              </a:ext>
            </a:extLst>
          </p:cNvPr>
          <p:cNvSpPr>
            <a:spLocks noGrp="1"/>
          </p:cNvSpPr>
          <p:nvPr>
            <p:ph type="dt" sz="half" idx="10"/>
          </p:nvPr>
        </p:nvSpPr>
        <p:spPr/>
        <p:txBody>
          <a:bodyPr/>
          <a:lstStyle/>
          <a:p>
            <a:fld id="{E8F88961-5BAB-40C0-B02F-FC457B0DA589}" type="datetimeFigureOut">
              <a:rPr lang="en-US" smtClean="0"/>
              <a:t>7/5/2023</a:t>
            </a:fld>
            <a:endParaRPr lang="en-US"/>
          </a:p>
        </p:txBody>
      </p:sp>
      <p:sp>
        <p:nvSpPr>
          <p:cNvPr id="5" name="Footer Placeholder 4">
            <a:extLst>
              <a:ext uri="{FF2B5EF4-FFF2-40B4-BE49-F238E27FC236}">
                <a16:creationId xmlns:a16="http://schemas.microsoft.com/office/drawing/2014/main" id="{000E6BFF-EC53-5C6C-1465-3A4BAEE351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5D4B54-D08D-E5D7-267A-02F772730B74}"/>
              </a:ext>
            </a:extLst>
          </p:cNvPr>
          <p:cNvSpPr>
            <a:spLocks noGrp="1"/>
          </p:cNvSpPr>
          <p:nvPr>
            <p:ph type="sldNum" sz="quarter" idx="12"/>
          </p:nvPr>
        </p:nvSpPr>
        <p:spPr/>
        <p:txBody>
          <a:bodyPr/>
          <a:lstStyle/>
          <a:p>
            <a:fld id="{C1BAB4E3-867D-4231-9BF1-87F27C78C696}" type="slidenum">
              <a:rPr lang="en-US" smtClean="0"/>
              <a:t>‹#›</a:t>
            </a:fld>
            <a:endParaRPr lang="en-US"/>
          </a:p>
        </p:txBody>
      </p:sp>
    </p:spTree>
    <p:extLst>
      <p:ext uri="{BB962C8B-B14F-4D97-AF65-F5344CB8AC3E}">
        <p14:creationId xmlns:p14="http://schemas.microsoft.com/office/powerpoint/2010/main" val="1622316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E8324-6F66-CE5D-FF83-FE5404A202D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147509-F739-920E-9FF7-DC2AFF0E1B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F201DC-A481-18D5-2129-48525978848B}"/>
              </a:ext>
            </a:extLst>
          </p:cNvPr>
          <p:cNvSpPr>
            <a:spLocks noGrp="1"/>
          </p:cNvSpPr>
          <p:nvPr>
            <p:ph type="dt" sz="half" idx="10"/>
          </p:nvPr>
        </p:nvSpPr>
        <p:spPr/>
        <p:txBody>
          <a:bodyPr/>
          <a:lstStyle/>
          <a:p>
            <a:fld id="{E8F88961-5BAB-40C0-B02F-FC457B0DA589}" type="datetimeFigureOut">
              <a:rPr lang="en-US" smtClean="0"/>
              <a:t>7/5/2023</a:t>
            </a:fld>
            <a:endParaRPr lang="en-US"/>
          </a:p>
        </p:txBody>
      </p:sp>
      <p:sp>
        <p:nvSpPr>
          <p:cNvPr id="5" name="Footer Placeholder 4">
            <a:extLst>
              <a:ext uri="{FF2B5EF4-FFF2-40B4-BE49-F238E27FC236}">
                <a16:creationId xmlns:a16="http://schemas.microsoft.com/office/drawing/2014/main" id="{0162A522-CE4C-959E-EAEB-0BBAE2EAB6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A6BBEF-6212-4746-7878-48E3158D3AA3}"/>
              </a:ext>
            </a:extLst>
          </p:cNvPr>
          <p:cNvSpPr>
            <a:spLocks noGrp="1"/>
          </p:cNvSpPr>
          <p:nvPr>
            <p:ph type="sldNum" sz="quarter" idx="12"/>
          </p:nvPr>
        </p:nvSpPr>
        <p:spPr/>
        <p:txBody>
          <a:bodyPr/>
          <a:lstStyle/>
          <a:p>
            <a:fld id="{C1BAB4E3-867D-4231-9BF1-87F27C78C696}" type="slidenum">
              <a:rPr lang="en-US" smtClean="0"/>
              <a:t>‹#›</a:t>
            </a:fld>
            <a:endParaRPr lang="en-US"/>
          </a:p>
        </p:txBody>
      </p:sp>
    </p:spTree>
    <p:extLst>
      <p:ext uri="{BB962C8B-B14F-4D97-AF65-F5344CB8AC3E}">
        <p14:creationId xmlns:p14="http://schemas.microsoft.com/office/powerpoint/2010/main" val="2362697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425F000-669A-BCED-400B-5E7D272A85B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D87094E-17E0-38F8-BC89-F38E08D2D0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239E95-08C6-6679-534A-6AD211732F51}"/>
              </a:ext>
            </a:extLst>
          </p:cNvPr>
          <p:cNvSpPr>
            <a:spLocks noGrp="1"/>
          </p:cNvSpPr>
          <p:nvPr>
            <p:ph type="dt" sz="half" idx="10"/>
          </p:nvPr>
        </p:nvSpPr>
        <p:spPr/>
        <p:txBody>
          <a:bodyPr/>
          <a:lstStyle/>
          <a:p>
            <a:fld id="{E8F88961-5BAB-40C0-B02F-FC457B0DA589}" type="datetimeFigureOut">
              <a:rPr lang="en-US" smtClean="0"/>
              <a:t>7/5/2023</a:t>
            </a:fld>
            <a:endParaRPr lang="en-US"/>
          </a:p>
        </p:txBody>
      </p:sp>
      <p:sp>
        <p:nvSpPr>
          <p:cNvPr id="5" name="Footer Placeholder 4">
            <a:extLst>
              <a:ext uri="{FF2B5EF4-FFF2-40B4-BE49-F238E27FC236}">
                <a16:creationId xmlns:a16="http://schemas.microsoft.com/office/drawing/2014/main" id="{2A9778B1-04B1-AE30-1915-1AB1DDAE9A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946A72-44CB-CFA3-83CF-7433346C68D3}"/>
              </a:ext>
            </a:extLst>
          </p:cNvPr>
          <p:cNvSpPr>
            <a:spLocks noGrp="1"/>
          </p:cNvSpPr>
          <p:nvPr>
            <p:ph type="sldNum" sz="quarter" idx="12"/>
          </p:nvPr>
        </p:nvSpPr>
        <p:spPr/>
        <p:txBody>
          <a:bodyPr/>
          <a:lstStyle/>
          <a:p>
            <a:fld id="{C1BAB4E3-867D-4231-9BF1-87F27C78C696}" type="slidenum">
              <a:rPr lang="en-US" smtClean="0"/>
              <a:t>‹#›</a:t>
            </a:fld>
            <a:endParaRPr lang="en-US"/>
          </a:p>
        </p:txBody>
      </p:sp>
    </p:spTree>
    <p:extLst>
      <p:ext uri="{BB962C8B-B14F-4D97-AF65-F5344CB8AC3E}">
        <p14:creationId xmlns:p14="http://schemas.microsoft.com/office/powerpoint/2010/main" val="32614730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4B46A-E66D-D6C4-8EC4-105E0713B9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A96F9F-6B7E-2830-9078-BC6E3ADC4FE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2416FE-9408-A8CE-CD22-67A71F994E73}"/>
              </a:ext>
            </a:extLst>
          </p:cNvPr>
          <p:cNvSpPr>
            <a:spLocks noGrp="1"/>
          </p:cNvSpPr>
          <p:nvPr>
            <p:ph type="dt" sz="half" idx="10"/>
          </p:nvPr>
        </p:nvSpPr>
        <p:spPr/>
        <p:txBody>
          <a:bodyPr/>
          <a:lstStyle/>
          <a:p>
            <a:fld id="{E8F88961-5BAB-40C0-B02F-FC457B0DA589}" type="datetimeFigureOut">
              <a:rPr lang="en-US" smtClean="0"/>
              <a:t>7/5/2023</a:t>
            </a:fld>
            <a:endParaRPr lang="en-US"/>
          </a:p>
        </p:txBody>
      </p:sp>
      <p:sp>
        <p:nvSpPr>
          <p:cNvPr id="5" name="Footer Placeholder 4">
            <a:extLst>
              <a:ext uri="{FF2B5EF4-FFF2-40B4-BE49-F238E27FC236}">
                <a16:creationId xmlns:a16="http://schemas.microsoft.com/office/drawing/2014/main" id="{9459E8B5-C67A-D2B1-49C0-EEDF185E28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2362DE-C599-27BB-EDF4-8159F76921A8}"/>
              </a:ext>
            </a:extLst>
          </p:cNvPr>
          <p:cNvSpPr>
            <a:spLocks noGrp="1"/>
          </p:cNvSpPr>
          <p:nvPr>
            <p:ph type="sldNum" sz="quarter" idx="12"/>
          </p:nvPr>
        </p:nvSpPr>
        <p:spPr/>
        <p:txBody>
          <a:bodyPr/>
          <a:lstStyle/>
          <a:p>
            <a:fld id="{C1BAB4E3-867D-4231-9BF1-87F27C78C696}" type="slidenum">
              <a:rPr lang="en-US" smtClean="0"/>
              <a:t>‹#›</a:t>
            </a:fld>
            <a:endParaRPr lang="en-US"/>
          </a:p>
        </p:txBody>
      </p:sp>
    </p:spTree>
    <p:extLst>
      <p:ext uri="{BB962C8B-B14F-4D97-AF65-F5344CB8AC3E}">
        <p14:creationId xmlns:p14="http://schemas.microsoft.com/office/powerpoint/2010/main" val="1133670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E0311-A7D2-614F-AB7F-B6079A023FD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7A7355B-8829-3D27-E57E-A5DD6CD262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6A62C87-0BFF-CF63-11E9-F2E716FB8E12}"/>
              </a:ext>
            </a:extLst>
          </p:cNvPr>
          <p:cNvSpPr>
            <a:spLocks noGrp="1"/>
          </p:cNvSpPr>
          <p:nvPr>
            <p:ph type="dt" sz="half" idx="10"/>
          </p:nvPr>
        </p:nvSpPr>
        <p:spPr/>
        <p:txBody>
          <a:bodyPr/>
          <a:lstStyle/>
          <a:p>
            <a:fld id="{E8F88961-5BAB-40C0-B02F-FC457B0DA589}" type="datetimeFigureOut">
              <a:rPr lang="en-US" smtClean="0"/>
              <a:t>7/5/2023</a:t>
            </a:fld>
            <a:endParaRPr lang="en-US"/>
          </a:p>
        </p:txBody>
      </p:sp>
      <p:sp>
        <p:nvSpPr>
          <p:cNvPr id="5" name="Footer Placeholder 4">
            <a:extLst>
              <a:ext uri="{FF2B5EF4-FFF2-40B4-BE49-F238E27FC236}">
                <a16:creationId xmlns:a16="http://schemas.microsoft.com/office/drawing/2014/main" id="{4F2C5BE0-ECFF-48DD-A58C-68E666B822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D365BF-64BD-AC13-8030-87611B279176}"/>
              </a:ext>
            </a:extLst>
          </p:cNvPr>
          <p:cNvSpPr>
            <a:spLocks noGrp="1"/>
          </p:cNvSpPr>
          <p:nvPr>
            <p:ph type="sldNum" sz="quarter" idx="12"/>
          </p:nvPr>
        </p:nvSpPr>
        <p:spPr/>
        <p:txBody>
          <a:bodyPr/>
          <a:lstStyle/>
          <a:p>
            <a:fld id="{C1BAB4E3-867D-4231-9BF1-87F27C78C696}" type="slidenum">
              <a:rPr lang="en-US" smtClean="0"/>
              <a:t>‹#›</a:t>
            </a:fld>
            <a:endParaRPr lang="en-US"/>
          </a:p>
        </p:txBody>
      </p:sp>
    </p:spTree>
    <p:extLst>
      <p:ext uri="{BB962C8B-B14F-4D97-AF65-F5344CB8AC3E}">
        <p14:creationId xmlns:p14="http://schemas.microsoft.com/office/powerpoint/2010/main" val="3125026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0A1B7-B63D-930C-60F8-2AAFACD334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E02C8E-4A1C-9618-252F-74B09A2FFB8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F1E9595-80E0-189D-17C5-5A7BC0772C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AA5650-7FA3-74B0-4A31-C99CDD454072}"/>
              </a:ext>
            </a:extLst>
          </p:cNvPr>
          <p:cNvSpPr>
            <a:spLocks noGrp="1"/>
          </p:cNvSpPr>
          <p:nvPr>
            <p:ph type="dt" sz="half" idx="10"/>
          </p:nvPr>
        </p:nvSpPr>
        <p:spPr/>
        <p:txBody>
          <a:bodyPr/>
          <a:lstStyle/>
          <a:p>
            <a:fld id="{E8F88961-5BAB-40C0-B02F-FC457B0DA589}" type="datetimeFigureOut">
              <a:rPr lang="en-US" smtClean="0"/>
              <a:t>7/5/2023</a:t>
            </a:fld>
            <a:endParaRPr lang="en-US"/>
          </a:p>
        </p:txBody>
      </p:sp>
      <p:sp>
        <p:nvSpPr>
          <p:cNvPr id="6" name="Footer Placeholder 5">
            <a:extLst>
              <a:ext uri="{FF2B5EF4-FFF2-40B4-BE49-F238E27FC236}">
                <a16:creationId xmlns:a16="http://schemas.microsoft.com/office/drawing/2014/main" id="{014092CD-2155-1C8B-7CB6-BEB9BE2377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39CBB6-8863-F0B5-71EE-368D20A42090}"/>
              </a:ext>
            </a:extLst>
          </p:cNvPr>
          <p:cNvSpPr>
            <a:spLocks noGrp="1"/>
          </p:cNvSpPr>
          <p:nvPr>
            <p:ph type="sldNum" sz="quarter" idx="12"/>
          </p:nvPr>
        </p:nvSpPr>
        <p:spPr/>
        <p:txBody>
          <a:bodyPr/>
          <a:lstStyle/>
          <a:p>
            <a:fld id="{C1BAB4E3-867D-4231-9BF1-87F27C78C696}" type="slidenum">
              <a:rPr lang="en-US" smtClean="0"/>
              <a:t>‹#›</a:t>
            </a:fld>
            <a:endParaRPr lang="en-US"/>
          </a:p>
        </p:txBody>
      </p:sp>
    </p:spTree>
    <p:extLst>
      <p:ext uri="{BB962C8B-B14F-4D97-AF65-F5344CB8AC3E}">
        <p14:creationId xmlns:p14="http://schemas.microsoft.com/office/powerpoint/2010/main" val="30756735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D2630-F142-BC52-4373-609A814A55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81EA14B-6392-B249-9373-C4255FDF5E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89C6022-C353-D480-84D7-A06C66F6D21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14CFA0D-CA12-FDC1-F209-AA11274610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FB6A9EF-DBE8-5EBE-7EAD-67D5F99C230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B27FAC-602F-5B51-3CA8-E246D4A126EF}"/>
              </a:ext>
            </a:extLst>
          </p:cNvPr>
          <p:cNvSpPr>
            <a:spLocks noGrp="1"/>
          </p:cNvSpPr>
          <p:nvPr>
            <p:ph type="dt" sz="half" idx="10"/>
          </p:nvPr>
        </p:nvSpPr>
        <p:spPr/>
        <p:txBody>
          <a:bodyPr/>
          <a:lstStyle/>
          <a:p>
            <a:fld id="{E8F88961-5BAB-40C0-B02F-FC457B0DA589}" type="datetimeFigureOut">
              <a:rPr lang="en-US" smtClean="0"/>
              <a:t>7/5/2023</a:t>
            </a:fld>
            <a:endParaRPr lang="en-US"/>
          </a:p>
        </p:txBody>
      </p:sp>
      <p:sp>
        <p:nvSpPr>
          <p:cNvPr id="8" name="Footer Placeholder 7">
            <a:extLst>
              <a:ext uri="{FF2B5EF4-FFF2-40B4-BE49-F238E27FC236}">
                <a16:creationId xmlns:a16="http://schemas.microsoft.com/office/drawing/2014/main" id="{7F632234-E42D-BC31-9642-49D0D0392C8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9ED57FD-0060-7A9A-A943-5309B07EBD99}"/>
              </a:ext>
            </a:extLst>
          </p:cNvPr>
          <p:cNvSpPr>
            <a:spLocks noGrp="1"/>
          </p:cNvSpPr>
          <p:nvPr>
            <p:ph type="sldNum" sz="quarter" idx="12"/>
          </p:nvPr>
        </p:nvSpPr>
        <p:spPr/>
        <p:txBody>
          <a:bodyPr/>
          <a:lstStyle/>
          <a:p>
            <a:fld id="{C1BAB4E3-867D-4231-9BF1-87F27C78C696}" type="slidenum">
              <a:rPr lang="en-US" smtClean="0"/>
              <a:t>‹#›</a:t>
            </a:fld>
            <a:endParaRPr lang="en-US"/>
          </a:p>
        </p:txBody>
      </p:sp>
    </p:spTree>
    <p:extLst>
      <p:ext uri="{BB962C8B-B14F-4D97-AF65-F5344CB8AC3E}">
        <p14:creationId xmlns:p14="http://schemas.microsoft.com/office/powerpoint/2010/main" val="4420764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AC0EE-CD42-3CA6-C2D3-A81A954A92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357A4A0-C043-D468-88C6-7DF1FBF01B05}"/>
              </a:ext>
            </a:extLst>
          </p:cNvPr>
          <p:cNvSpPr>
            <a:spLocks noGrp="1"/>
          </p:cNvSpPr>
          <p:nvPr>
            <p:ph type="dt" sz="half" idx="10"/>
          </p:nvPr>
        </p:nvSpPr>
        <p:spPr/>
        <p:txBody>
          <a:bodyPr/>
          <a:lstStyle/>
          <a:p>
            <a:fld id="{E8F88961-5BAB-40C0-B02F-FC457B0DA589}" type="datetimeFigureOut">
              <a:rPr lang="en-US" smtClean="0"/>
              <a:t>7/5/2023</a:t>
            </a:fld>
            <a:endParaRPr lang="en-US"/>
          </a:p>
        </p:txBody>
      </p:sp>
      <p:sp>
        <p:nvSpPr>
          <p:cNvPr id="4" name="Footer Placeholder 3">
            <a:extLst>
              <a:ext uri="{FF2B5EF4-FFF2-40B4-BE49-F238E27FC236}">
                <a16:creationId xmlns:a16="http://schemas.microsoft.com/office/drawing/2014/main" id="{F4AEF74C-A367-BA19-1EA5-2600CD06D3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0D833A0-361A-855F-292B-B845EB15A5B4}"/>
              </a:ext>
            </a:extLst>
          </p:cNvPr>
          <p:cNvSpPr>
            <a:spLocks noGrp="1"/>
          </p:cNvSpPr>
          <p:nvPr>
            <p:ph type="sldNum" sz="quarter" idx="12"/>
          </p:nvPr>
        </p:nvSpPr>
        <p:spPr/>
        <p:txBody>
          <a:bodyPr/>
          <a:lstStyle/>
          <a:p>
            <a:fld id="{C1BAB4E3-867D-4231-9BF1-87F27C78C696}" type="slidenum">
              <a:rPr lang="en-US" smtClean="0"/>
              <a:t>‹#›</a:t>
            </a:fld>
            <a:endParaRPr lang="en-US"/>
          </a:p>
        </p:txBody>
      </p:sp>
    </p:spTree>
    <p:extLst>
      <p:ext uri="{BB962C8B-B14F-4D97-AF65-F5344CB8AC3E}">
        <p14:creationId xmlns:p14="http://schemas.microsoft.com/office/powerpoint/2010/main" val="14343939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2E5C1E-DE35-7F61-456D-35CDE742F5A6}"/>
              </a:ext>
            </a:extLst>
          </p:cNvPr>
          <p:cNvSpPr>
            <a:spLocks noGrp="1"/>
          </p:cNvSpPr>
          <p:nvPr>
            <p:ph type="dt" sz="half" idx="10"/>
          </p:nvPr>
        </p:nvSpPr>
        <p:spPr/>
        <p:txBody>
          <a:bodyPr/>
          <a:lstStyle/>
          <a:p>
            <a:fld id="{E8F88961-5BAB-40C0-B02F-FC457B0DA589}" type="datetimeFigureOut">
              <a:rPr lang="en-US" smtClean="0"/>
              <a:t>7/5/2023</a:t>
            </a:fld>
            <a:endParaRPr lang="en-US"/>
          </a:p>
        </p:txBody>
      </p:sp>
      <p:sp>
        <p:nvSpPr>
          <p:cNvPr id="3" name="Footer Placeholder 2">
            <a:extLst>
              <a:ext uri="{FF2B5EF4-FFF2-40B4-BE49-F238E27FC236}">
                <a16:creationId xmlns:a16="http://schemas.microsoft.com/office/drawing/2014/main" id="{0EE493EC-7E2E-26AC-8B6E-E0E184CDD3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6190AC8-9FA3-A046-D95C-44BAB541CBFB}"/>
              </a:ext>
            </a:extLst>
          </p:cNvPr>
          <p:cNvSpPr>
            <a:spLocks noGrp="1"/>
          </p:cNvSpPr>
          <p:nvPr>
            <p:ph type="sldNum" sz="quarter" idx="12"/>
          </p:nvPr>
        </p:nvSpPr>
        <p:spPr/>
        <p:txBody>
          <a:bodyPr/>
          <a:lstStyle/>
          <a:p>
            <a:fld id="{C1BAB4E3-867D-4231-9BF1-87F27C78C696}" type="slidenum">
              <a:rPr lang="en-US" smtClean="0"/>
              <a:t>‹#›</a:t>
            </a:fld>
            <a:endParaRPr lang="en-US"/>
          </a:p>
        </p:txBody>
      </p:sp>
    </p:spTree>
    <p:extLst>
      <p:ext uri="{BB962C8B-B14F-4D97-AF65-F5344CB8AC3E}">
        <p14:creationId xmlns:p14="http://schemas.microsoft.com/office/powerpoint/2010/main" val="2047692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DF2CC-AE06-4986-93CC-486CE128B2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DDC1202-B83B-68DA-8DF6-7ED4DAD9F5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F21F73-E46C-9491-60A0-35798EE4B2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AD60F6-DB49-2A77-44AD-ED1E3F04E6FB}"/>
              </a:ext>
            </a:extLst>
          </p:cNvPr>
          <p:cNvSpPr>
            <a:spLocks noGrp="1"/>
          </p:cNvSpPr>
          <p:nvPr>
            <p:ph type="dt" sz="half" idx="10"/>
          </p:nvPr>
        </p:nvSpPr>
        <p:spPr/>
        <p:txBody>
          <a:bodyPr/>
          <a:lstStyle/>
          <a:p>
            <a:fld id="{E8F88961-5BAB-40C0-B02F-FC457B0DA589}" type="datetimeFigureOut">
              <a:rPr lang="en-US" smtClean="0"/>
              <a:t>7/5/2023</a:t>
            </a:fld>
            <a:endParaRPr lang="en-US"/>
          </a:p>
        </p:txBody>
      </p:sp>
      <p:sp>
        <p:nvSpPr>
          <p:cNvPr id="6" name="Footer Placeholder 5">
            <a:extLst>
              <a:ext uri="{FF2B5EF4-FFF2-40B4-BE49-F238E27FC236}">
                <a16:creationId xmlns:a16="http://schemas.microsoft.com/office/drawing/2014/main" id="{B04D9534-B2AB-994F-99DB-24E264C321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D65091-ADBF-145E-A523-846B34931A82}"/>
              </a:ext>
            </a:extLst>
          </p:cNvPr>
          <p:cNvSpPr>
            <a:spLocks noGrp="1"/>
          </p:cNvSpPr>
          <p:nvPr>
            <p:ph type="sldNum" sz="quarter" idx="12"/>
          </p:nvPr>
        </p:nvSpPr>
        <p:spPr/>
        <p:txBody>
          <a:bodyPr/>
          <a:lstStyle/>
          <a:p>
            <a:fld id="{C1BAB4E3-867D-4231-9BF1-87F27C78C696}" type="slidenum">
              <a:rPr lang="en-US" smtClean="0"/>
              <a:t>‹#›</a:t>
            </a:fld>
            <a:endParaRPr lang="en-US"/>
          </a:p>
        </p:txBody>
      </p:sp>
    </p:spTree>
    <p:extLst>
      <p:ext uri="{BB962C8B-B14F-4D97-AF65-F5344CB8AC3E}">
        <p14:creationId xmlns:p14="http://schemas.microsoft.com/office/powerpoint/2010/main" val="33688148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E5B9E-8B02-FC30-BDE5-3628B0B163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0A9372D-0E8A-7F75-5205-EF49E7380A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A5A5EC6-C939-F6DC-230D-12067201F1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DC84A5-A632-8332-50CF-844A9CC76A44}"/>
              </a:ext>
            </a:extLst>
          </p:cNvPr>
          <p:cNvSpPr>
            <a:spLocks noGrp="1"/>
          </p:cNvSpPr>
          <p:nvPr>
            <p:ph type="dt" sz="half" idx="10"/>
          </p:nvPr>
        </p:nvSpPr>
        <p:spPr/>
        <p:txBody>
          <a:bodyPr/>
          <a:lstStyle/>
          <a:p>
            <a:fld id="{E8F88961-5BAB-40C0-B02F-FC457B0DA589}" type="datetimeFigureOut">
              <a:rPr lang="en-US" smtClean="0"/>
              <a:t>7/5/2023</a:t>
            </a:fld>
            <a:endParaRPr lang="en-US"/>
          </a:p>
        </p:txBody>
      </p:sp>
      <p:sp>
        <p:nvSpPr>
          <p:cNvPr id="6" name="Footer Placeholder 5">
            <a:extLst>
              <a:ext uri="{FF2B5EF4-FFF2-40B4-BE49-F238E27FC236}">
                <a16:creationId xmlns:a16="http://schemas.microsoft.com/office/drawing/2014/main" id="{A6EF244A-4496-7691-E8C1-27821C3C03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1B512B-F793-7ACA-A7DC-100581CFB24F}"/>
              </a:ext>
            </a:extLst>
          </p:cNvPr>
          <p:cNvSpPr>
            <a:spLocks noGrp="1"/>
          </p:cNvSpPr>
          <p:nvPr>
            <p:ph type="sldNum" sz="quarter" idx="12"/>
          </p:nvPr>
        </p:nvSpPr>
        <p:spPr/>
        <p:txBody>
          <a:bodyPr/>
          <a:lstStyle/>
          <a:p>
            <a:fld id="{C1BAB4E3-867D-4231-9BF1-87F27C78C696}" type="slidenum">
              <a:rPr lang="en-US" smtClean="0"/>
              <a:t>‹#›</a:t>
            </a:fld>
            <a:endParaRPr lang="en-US"/>
          </a:p>
        </p:txBody>
      </p:sp>
    </p:spTree>
    <p:extLst>
      <p:ext uri="{BB962C8B-B14F-4D97-AF65-F5344CB8AC3E}">
        <p14:creationId xmlns:p14="http://schemas.microsoft.com/office/powerpoint/2010/main" val="32066187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6CDD27-473E-4C6B-1ED8-A5937B4B0A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225BA4-9403-41D5-AF22-B553E5EB95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17BCD4-F410-66A3-E9A5-B839A11998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F88961-5BAB-40C0-B02F-FC457B0DA589}" type="datetimeFigureOut">
              <a:rPr lang="en-US" smtClean="0"/>
              <a:t>7/5/2023</a:t>
            </a:fld>
            <a:endParaRPr lang="en-US"/>
          </a:p>
        </p:txBody>
      </p:sp>
      <p:sp>
        <p:nvSpPr>
          <p:cNvPr id="5" name="Footer Placeholder 4">
            <a:extLst>
              <a:ext uri="{FF2B5EF4-FFF2-40B4-BE49-F238E27FC236}">
                <a16:creationId xmlns:a16="http://schemas.microsoft.com/office/drawing/2014/main" id="{78DBF770-2828-1F2F-A944-07759D574A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36C0D54-B5DF-7B10-F922-BE90D8672B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BAB4E3-867D-4231-9BF1-87F27C78C696}" type="slidenum">
              <a:rPr lang="en-US" smtClean="0"/>
              <a:t>‹#›</a:t>
            </a:fld>
            <a:endParaRPr lang="en-US"/>
          </a:p>
        </p:txBody>
      </p:sp>
    </p:spTree>
    <p:extLst>
      <p:ext uri="{BB962C8B-B14F-4D97-AF65-F5344CB8AC3E}">
        <p14:creationId xmlns:p14="http://schemas.microsoft.com/office/powerpoint/2010/main" val="4147080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1.jpeg"/></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gif"/></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7.xml"/><Relationship Id="rId1" Type="http://schemas.openxmlformats.org/officeDocument/2006/relationships/video" Target="https://www.youtube.com/embed/QwBVHZ5mrZc?feature=oembed"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675A2-D9FB-3336-6842-9AD73920FF04}"/>
              </a:ext>
            </a:extLst>
          </p:cNvPr>
          <p:cNvSpPr>
            <a:spLocks noGrp="1"/>
          </p:cNvSpPr>
          <p:nvPr>
            <p:ph type="title"/>
          </p:nvPr>
        </p:nvSpPr>
        <p:spPr>
          <a:xfrm>
            <a:off x="0" y="974725"/>
            <a:ext cx="12159343" cy="1325563"/>
          </a:xfrm>
        </p:spPr>
        <p:txBody>
          <a:bodyPr>
            <a:normAutofit fontScale="90000"/>
          </a:bodyPr>
          <a:lstStyle/>
          <a:p>
            <a:pPr algn="ctr"/>
            <a:r>
              <a:rPr lang="en-US" dirty="0">
                <a:latin typeface="Georgia" panose="02040502050405020303" pitchFamily="18" charset="0"/>
              </a:rPr>
              <a:t>Day 1: </a:t>
            </a:r>
            <a:br>
              <a:rPr lang="en-US" dirty="0">
                <a:latin typeface="Georgia" panose="02040502050405020303" pitchFamily="18" charset="0"/>
              </a:rPr>
            </a:br>
            <a:r>
              <a:rPr lang="en-US" i="1" dirty="0">
                <a:latin typeface="Georgia" panose="02040502050405020303" pitchFamily="18" charset="0"/>
              </a:rPr>
              <a:t>Five Stalks of Grain </a:t>
            </a:r>
            <a:r>
              <a:rPr lang="en-US" dirty="0">
                <a:latin typeface="Georgia" panose="02040502050405020303" pitchFamily="18" charset="0"/>
              </a:rPr>
              <a:t>and the Ukrainian Holodomor</a:t>
            </a:r>
          </a:p>
        </p:txBody>
      </p:sp>
      <p:pic>
        <p:nvPicPr>
          <p:cNvPr id="3" name="Picture 2" descr="Photograph of five stalks of grain.">
            <a:extLst>
              <a:ext uri="{FF2B5EF4-FFF2-40B4-BE49-F238E27FC236}">
                <a16:creationId xmlns:a16="http://schemas.microsoft.com/office/drawing/2014/main" id="{CDC9EF28-5736-0A6D-3FB2-21CD9D5E2DB6}"/>
              </a:ext>
            </a:extLst>
          </p:cNvPr>
          <p:cNvPicPr>
            <a:picLocks noChangeAspect="1"/>
          </p:cNvPicPr>
          <p:nvPr/>
        </p:nvPicPr>
        <p:blipFill rotWithShape="1">
          <a:blip r:embed="rId2">
            <a:extLst>
              <a:ext uri="{28A0092B-C50C-407E-A947-70E740481C1C}">
                <a14:useLocalDpi xmlns:a14="http://schemas.microsoft.com/office/drawing/2010/main"/>
              </a:ext>
            </a:extLst>
          </a:blip>
          <a:srcRect r="-2195"/>
          <a:stretch/>
        </p:blipFill>
        <p:spPr>
          <a:xfrm>
            <a:off x="3306536" y="2503715"/>
            <a:ext cx="5957208" cy="3886200"/>
          </a:xfrm>
          <a:prstGeom prst="rect">
            <a:avLst/>
          </a:prstGeom>
        </p:spPr>
      </p:pic>
    </p:spTree>
    <p:extLst>
      <p:ext uri="{BB962C8B-B14F-4D97-AF65-F5344CB8AC3E}">
        <p14:creationId xmlns:p14="http://schemas.microsoft.com/office/powerpoint/2010/main" val="22455771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675A2-D9FB-3336-6842-9AD73920FF04}"/>
              </a:ext>
            </a:extLst>
          </p:cNvPr>
          <p:cNvSpPr>
            <a:spLocks noGrp="1"/>
          </p:cNvSpPr>
          <p:nvPr>
            <p:ph type="title"/>
          </p:nvPr>
        </p:nvSpPr>
        <p:spPr>
          <a:xfrm>
            <a:off x="0" y="974725"/>
            <a:ext cx="12159343" cy="1325563"/>
          </a:xfrm>
        </p:spPr>
        <p:txBody>
          <a:bodyPr>
            <a:normAutofit fontScale="90000"/>
          </a:bodyPr>
          <a:lstStyle/>
          <a:p>
            <a:pPr algn="ctr"/>
            <a:r>
              <a:rPr lang="en-US" dirty="0">
                <a:latin typeface="Georgia" panose="02040502050405020303" pitchFamily="18" charset="0"/>
              </a:rPr>
              <a:t>Day 2: </a:t>
            </a:r>
            <a:br>
              <a:rPr lang="en-US" dirty="0">
                <a:latin typeface="Georgia" panose="02040502050405020303" pitchFamily="18" charset="0"/>
              </a:rPr>
            </a:br>
            <a:r>
              <a:rPr lang="en-US" i="1" dirty="0">
                <a:latin typeface="Georgia" panose="02040502050405020303" pitchFamily="18" charset="0"/>
              </a:rPr>
              <a:t>Five Stalks of Grain </a:t>
            </a:r>
            <a:r>
              <a:rPr lang="en-US" dirty="0">
                <a:latin typeface="Georgia" panose="02040502050405020303" pitchFamily="18" charset="0"/>
              </a:rPr>
              <a:t>and the Ukrainian Holodomor</a:t>
            </a:r>
          </a:p>
        </p:txBody>
      </p:sp>
      <p:pic>
        <p:nvPicPr>
          <p:cNvPr id="3" name="Picture 2" descr="Photograph of five stalks of grain.">
            <a:extLst>
              <a:ext uri="{FF2B5EF4-FFF2-40B4-BE49-F238E27FC236}">
                <a16:creationId xmlns:a16="http://schemas.microsoft.com/office/drawing/2014/main" id="{CDC9EF28-5736-0A6D-3FB2-21CD9D5E2DB6}"/>
              </a:ext>
            </a:extLst>
          </p:cNvPr>
          <p:cNvPicPr>
            <a:picLocks noChangeAspect="1"/>
          </p:cNvPicPr>
          <p:nvPr/>
        </p:nvPicPr>
        <p:blipFill rotWithShape="1">
          <a:blip r:embed="rId2">
            <a:extLst>
              <a:ext uri="{28A0092B-C50C-407E-A947-70E740481C1C}">
                <a14:useLocalDpi xmlns:a14="http://schemas.microsoft.com/office/drawing/2010/main"/>
              </a:ext>
            </a:extLst>
          </a:blip>
          <a:srcRect r="-2195"/>
          <a:stretch/>
        </p:blipFill>
        <p:spPr>
          <a:xfrm>
            <a:off x="3306536" y="2503715"/>
            <a:ext cx="5957208" cy="3886200"/>
          </a:xfrm>
          <a:prstGeom prst="rect">
            <a:avLst/>
          </a:prstGeom>
        </p:spPr>
      </p:pic>
    </p:spTree>
    <p:extLst>
      <p:ext uri="{BB962C8B-B14F-4D97-AF65-F5344CB8AC3E}">
        <p14:creationId xmlns:p14="http://schemas.microsoft.com/office/powerpoint/2010/main" val="2450446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35468-1816-D5DC-F836-112914303E72}"/>
              </a:ext>
            </a:extLst>
          </p:cNvPr>
          <p:cNvSpPr>
            <a:spLocks noGrp="1"/>
          </p:cNvSpPr>
          <p:nvPr>
            <p:ph type="title"/>
          </p:nvPr>
        </p:nvSpPr>
        <p:spPr>
          <a:xfrm>
            <a:off x="838200" y="288924"/>
            <a:ext cx="10515600" cy="1325563"/>
          </a:xfrm>
        </p:spPr>
        <p:txBody>
          <a:bodyPr>
            <a:normAutofit/>
          </a:bodyPr>
          <a:lstStyle/>
          <a:p>
            <a:pPr algn="ctr"/>
            <a:r>
              <a:rPr lang="en-US" sz="2800" dirty="0">
                <a:latin typeface="Georgia" panose="02040502050405020303" pitchFamily="18" charset="0"/>
                <a:ea typeface="SimSun" panose="02010600030101010101" pitchFamily="2" charset="-122"/>
                <a:cs typeface="Calibri" panose="020F0502020204030204" pitchFamily="34" charset="0"/>
              </a:rPr>
              <a:t>Why do you </a:t>
            </a:r>
            <a:r>
              <a:rPr lang="en-US" sz="2800" dirty="0">
                <a:effectLst/>
                <a:latin typeface="Georgia" panose="02040502050405020303" pitchFamily="18" charset="0"/>
                <a:ea typeface="SimSun" panose="02010600030101010101" pitchFamily="2" charset="-122"/>
                <a:cs typeface="Calibri" panose="020F0502020204030204" pitchFamily="34" charset="0"/>
              </a:rPr>
              <a:t>think the novel is called </a:t>
            </a:r>
            <a:r>
              <a:rPr lang="en-US" sz="2800" i="1" dirty="0">
                <a:effectLst/>
                <a:latin typeface="Georgia" panose="02040502050405020303" pitchFamily="18" charset="0"/>
                <a:ea typeface="SimSun" panose="02010600030101010101" pitchFamily="2" charset="-122"/>
                <a:cs typeface="Calibri" panose="020F0502020204030204" pitchFamily="34" charset="0"/>
              </a:rPr>
              <a:t>Five Stalks of Grain</a:t>
            </a:r>
            <a:r>
              <a:rPr lang="en-US" sz="2800" dirty="0">
                <a:effectLst/>
                <a:latin typeface="Georgia" panose="02040502050405020303" pitchFamily="18" charset="0"/>
                <a:ea typeface="SimSun" panose="02010600030101010101" pitchFamily="2" charset="-122"/>
                <a:cs typeface="Calibri" panose="020F0502020204030204" pitchFamily="34" charset="0"/>
              </a:rPr>
              <a:t>. Would you have called it something else? Why or why not? </a:t>
            </a:r>
            <a:endParaRPr lang="en-US" sz="2800" dirty="0"/>
          </a:p>
        </p:txBody>
      </p:sp>
      <p:pic>
        <p:nvPicPr>
          <p:cNvPr id="5" name="Picture 4" descr="Black and white illustration from a book cover. Text reads Five Stalks of Grain. A piece of grain on either side of the title. Over the title owl in birch trees.">
            <a:extLst>
              <a:ext uri="{FF2B5EF4-FFF2-40B4-BE49-F238E27FC236}">
                <a16:creationId xmlns:a16="http://schemas.microsoft.com/office/drawing/2014/main" id="{9ABB34FF-4EA7-DE70-3BE3-73094567A54E}"/>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655964" y="1487424"/>
            <a:ext cx="8880071" cy="4918366"/>
          </a:xfrm>
          <a:prstGeom prst="rect">
            <a:avLst/>
          </a:prstGeom>
        </p:spPr>
      </p:pic>
    </p:spTree>
    <p:extLst>
      <p:ext uri="{BB962C8B-B14F-4D97-AF65-F5344CB8AC3E}">
        <p14:creationId xmlns:p14="http://schemas.microsoft.com/office/powerpoint/2010/main" val="16080410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lack and white illustration of a young boy wearing a coat. He is standing in the snow with a fence in the background. He is looking over his shoulder.">
            <a:extLst>
              <a:ext uri="{FF2B5EF4-FFF2-40B4-BE49-F238E27FC236}">
                <a16:creationId xmlns:a16="http://schemas.microsoft.com/office/drawing/2014/main" id="{4917CDFF-2CDC-FF46-3CB2-3E320CFA072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456575" y="1626053"/>
            <a:ext cx="3853397" cy="4698658"/>
          </a:xfrm>
          <a:prstGeom prst="rect">
            <a:avLst/>
          </a:prstGeom>
        </p:spPr>
      </p:pic>
      <p:pic>
        <p:nvPicPr>
          <p:cNvPr id="1026" name="Picture 2" descr="Black and white photograph of Taras Shevchenko. Man in his 40s with a large moustache wearing a fur-lined coat and a fur hat.">
            <a:extLst>
              <a:ext uri="{FF2B5EF4-FFF2-40B4-BE49-F238E27FC236}">
                <a16:creationId xmlns:a16="http://schemas.microsoft.com/office/drawing/2014/main" id="{AC362D3C-F9C9-1377-5454-06264DBE748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56577" y="1596420"/>
            <a:ext cx="3853397" cy="4757925"/>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50B649CC-B004-5A59-E75A-772643AAC3AF}"/>
              </a:ext>
            </a:extLst>
          </p:cNvPr>
          <p:cNvSpPr txBox="1">
            <a:spLocks/>
          </p:cNvSpPr>
          <p:nvPr/>
        </p:nvSpPr>
        <p:spPr>
          <a:xfrm>
            <a:off x="6929680" y="6426560"/>
            <a:ext cx="2907189" cy="431440"/>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Georgia" panose="02040502050405020303" pitchFamily="18" charset="0"/>
              </a:rPr>
              <a:t>Taras</a:t>
            </a:r>
          </a:p>
        </p:txBody>
      </p:sp>
      <p:pic>
        <p:nvPicPr>
          <p:cNvPr id="7" name="Picture 6" descr="Black and white illustration of a teenage girl looking over her shoulder. Her hair is up in a braid around her head. She is standing in a birch grove in the snow. There are train tracks in the background.">
            <a:extLst>
              <a:ext uri="{FF2B5EF4-FFF2-40B4-BE49-F238E27FC236}">
                <a16:creationId xmlns:a16="http://schemas.microsoft.com/office/drawing/2014/main" id="{26995B27-D013-1434-EC89-94BE9ECB3295}"/>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1752600" y="1596420"/>
            <a:ext cx="2648933" cy="4698658"/>
          </a:xfrm>
          <a:prstGeom prst="rect">
            <a:avLst/>
          </a:prstGeom>
        </p:spPr>
      </p:pic>
      <p:sp>
        <p:nvSpPr>
          <p:cNvPr id="10" name="Title 1">
            <a:extLst>
              <a:ext uri="{FF2B5EF4-FFF2-40B4-BE49-F238E27FC236}">
                <a16:creationId xmlns:a16="http://schemas.microsoft.com/office/drawing/2014/main" id="{9D39D742-1B56-2C2F-A4C3-C7E2091B85EB}"/>
              </a:ext>
            </a:extLst>
          </p:cNvPr>
          <p:cNvSpPr txBox="1">
            <a:spLocks/>
          </p:cNvSpPr>
          <p:nvPr/>
        </p:nvSpPr>
        <p:spPr>
          <a:xfrm>
            <a:off x="1623471" y="6426560"/>
            <a:ext cx="2907189" cy="431440"/>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Georgia" panose="02040502050405020303" pitchFamily="18" charset="0"/>
              </a:rPr>
              <a:t>Nadia</a:t>
            </a:r>
          </a:p>
        </p:txBody>
      </p:sp>
      <p:sp>
        <p:nvSpPr>
          <p:cNvPr id="2" name="Title 1">
            <a:extLst>
              <a:ext uri="{FF2B5EF4-FFF2-40B4-BE49-F238E27FC236}">
                <a16:creationId xmlns:a16="http://schemas.microsoft.com/office/drawing/2014/main" id="{93987329-6BA9-A28E-51CB-DF0E4232B95F}"/>
              </a:ext>
            </a:extLst>
          </p:cNvPr>
          <p:cNvSpPr>
            <a:spLocks noGrp="1"/>
          </p:cNvSpPr>
          <p:nvPr>
            <p:ph type="title"/>
          </p:nvPr>
        </p:nvSpPr>
        <p:spPr>
          <a:xfrm>
            <a:off x="838200" y="270857"/>
            <a:ext cx="10515600" cy="1325563"/>
          </a:xfrm>
        </p:spPr>
        <p:txBody>
          <a:bodyPr/>
          <a:lstStyle/>
          <a:p>
            <a:pPr algn="ctr"/>
            <a:r>
              <a:rPr lang="en-US" dirty="0">
                <a:latin typeface="Georgia" panose="02040502050405020303" pitchFamily="18" charset="0"/>
              </a:rPr>
              <a:t>Who are the main characters?</a:t>
            </a:r>
          </a:p>
        </p:txBody>
      </p:sp>
    </p:spTree>
    <p:extLst>
      <p:ext uri="{BB962C8B-B14F-4D97-AF65-F5344CB8AC3E}">
        <p14:creationId xmlns:p14="http://schemas.microsoft.com/office/powerpoint/2010/main" val="3167822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13335-2BD4-B58F-C3FF-943F61E1C39A}"/>
              </a:ext>
            </a:extLst>
          </p:cNvPr>
          <p:cNvSpPr>
            <a:spLocks noGrp="1"/>
          </p:cNvSpPr>
          <p:nvPr>
            <p:ph type="title"/>
          </p:nvPr>
        </p:nvSpPr>
        <p:spPr>
          <a:xfrm>
            <a:off x="838200" y="0"/>
            <a:ext cx="10515600" cy="1325563"/>
          </a:xfrm>
        </p:spPr>
        <p:txBody>
          <a:bodyPr/>
          <a:lstStyle/>
          <a:p>
            <a:pPr algn="ctr"/>
            <a:r>
              <a:rPr lang="en-US" dirty="0">
                <a:latin typeface="Georgia" panose="02040502050405020303" pitchFamily="18" charset="0"/>
              </a:rPr>
              <a:t>What happens in the novel?</a:t>
            </a:r>
          </a:p>
        </p:txBody>
      </p:sp>
      <p:sp>
        <p:nvSpPr>
          <p:cNvPr id="4" name="TextBox 3">
            <a:extLst>
              <a:ext uri="{FF2B5EF4-FFF2-40B4-BE49-F238E27FC236}">
                <a16:creationId xmlns:a16="http://schemas.microsoft.com/office/drawing/2014/main" id="{560A8B5A-E45E-2898-41A5-16BFF0B3A6F8}"/>
              </a:ext>
            </a:extLst>
          </p:cNvPr>
          <p:cNvSpPr txBox="1"/>
          <p:nvPr/>
        </p:nvSpPr>
        <p:spPr>
          <a:xfrm>
            <a:off x="385205" y="1480480"/>
            <a:ext cx="11730595" cy="4801314"/>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Georgia" panose="02040502050405020303" pitchFamily="18" charset="0"/>
              </a:rPr>
              <a:t>Nadia and Taras’ father is arrested (for refusing to join kolkhoz)</a:t>
            </a:r>
          </a:p>
          <a:p>
            <a:pPr marL="285750" indent="-285750">
              <a:buFont typeface="Arial" panose="020B0604020202020204" pitchFamily="34" charset="0"/>
              <a:buChar char="•"/>
            </a:pPr>
            <a:r>
              <a:rPr lang="en-US" dirty="0">
                <a:latin typeface="Georgia" panose="02040502050405020303" pitchFamily="18" charset="0"/>
              </a:rPr>
              <a:t>Their mother is killed in front of them while they are hidden (accused of hoarding grain)</a:t>
            </a:r>
          </a:p>
          <a:p>
            <a:pPr marL="285750" indent="-285750">
              <a:buFont typeface="Arial" panose="020B0604020202020204" pitchFamily="34" charset="0"/>
              <a:buChar char="•"/>
            </a:pPr>
            <a:r>
              <a:rPr lang="en-US" dirty="0">
                <a:latin typeface="Georgia" panose="02040502050405020303" pitchFamily="18" charset="0"/>
              </a:rPr>
              <a:t>Nadia and Taras set out to find food/means of survival</a:t>
            </a:r>
          </a:p>
          <a:p>
            <a:pPr marL="285750" indent="-285750">
              <a:buFont typeface="Arial" panose="020B0604020202020204" pitchFamily="34" charset="0"/>
              <a:buChar char="•"/>
            </a:pPr>
            <a:r>
              <a:rPr lang="en-US" dirty="0">
                <a:latin typeface="Georgia" panose="02040502050405020303" pitchFamily="18" charset="0"/>
              </a:rPr>
              <a:t>To escape the OPGU and because he promised food, they follow a man into the woods, he tries to attack them</a:t>
            </a:r>
          </a:p>
          <a:p>
            <a:pPr marL="285750" indent="-285750">
              <a:buFont typeface="Arial" panose="020B0604020202020204" pitchFamily="34" charset="0"/>
              <a:buChar char="•"/>
            </a:pPr>
            <a:r>
              <a:rPr lang="en-US" dirty="0">
                <a:latin typeface="Georgia" panose="02040502050405020303" pitchFamily="18" charset="0"/>
              </a:rPr>
              <a:t>Nadia fights back, OPGU officer kills the man, saving the kids, gives them bread, and tells them to go to the city</a:t>
            </a:r>
          </a:p>
          <a:p>
            <a:pPr marL="285750" indent="-285750">
              <a:buFont typeface="Arial" panose="020B0604020202020204" pitchFamily="34" charset="0"/>
              <a:buChar char="•"/>
            </a:pPr>
            <a:r>
              <a:rPr lang="en-US" dirty="0">
                <a:latin typeface="Georgia" panose="02040502050405020303" pitchFamily="18" charset="0"/>
              </a:rPr>
              <a:t>Nadia tells Taras how their father received the Order of the Red Banner medal</a:t>
            </a:r>
          </a:p>
          <a:p>
            <a:pPr marL="285750" indent="-285750">
              <a:buFont typeface="Arial" panose="020B0604020202020204" pitchFamily="34" charset="0"/>
              <a:buChar char="•"/>
            </a:pPr>
            <a:r>
              <a:rPr lang="en-US" dirty="0">
                <a:latin typeface="Georgia" panose="02040502050405020303" pitchFamily="18" charset="0"/>
              </a:rPr>
              <a:t>Young Pioneer finds them in the city and calls them Enemies of the People. Nadia and Taras run away</a:t>
            </a:r>
          </a:p>
          <a:p>
            <a:pPr marL="285750" indent="-285750">
              <a:buFont typeface="Arial" panose="020B0604020202020204" pitchFamily="34" charset="0"/>
              <a:buChar char="•"/>
            </a:pPr>
            <a:r>
              <a:rPr lang="en-US" dirty="0">
                <a:latin typeface="Georgia" panose="02040502050405020303" pitchFamily="18" charset="0"/>
              </a:rPr>
              <a:t>Taras gets caught in a fence and is left behind, leaving Nadia alone</a:t>
            </a:r>
          </a:p>
          <a:p>
            <a:pPr marL="285750" indent="-285750">
              <a:buFont typeface="Arial" panose="020B0604020202020204" pitchFamily="34" charset="0"/>
              <a:buChar char="•"/>
            </a:pPr>
            <a:r>
              <a:rPr lang="en-US" dirty="0">
                <a:latin typeface="Georgia" panose="02040502050405020303" pitchFamily="18" charset="0"/>
              </a:rPr>
              <a:t>She follows an owl to an old woman’s house. Old woman feeds her and tells her about Toll Houses</a:t>
            </a:r>
          </a:p>
          <a:p>
            <a:pPr marL="285750" indent="-285750">
              <a:buFont typeface="Arial" panose="020B0604020202020204" pitchFamily="34" charset="0"/>
              <a:buChar char="•"/>
            </a:pPr>
            <a:r>
              <a:rPr lang="en-US" dirty="0">
                <a:latin typeface="Georgia" panose="02040502050405020303" pitchFamily="18" charset="0"/>
              </a:rPr>
              <a:t>Old woman bribes a guard to take Nadia to the city</a:t>
            </a:r>
          </a:p>
          <a:p>
            <a:pPr marL="285750" indent="-285750">
              <a:buFont typeface="Arial" panose="020B0604020202020204" pitchFamily="34" charset="0"/>
              <a:buChar char="•"/>
            </a:pPr>
            <a:r>
              <a:rPr lang="en-US" dirty="0">
                <a:latin typeface="Georgia" panose="02040502050405020303" pitchFamily="18" charset="0"/>
              </a:rPr>
              <a:t>They stop at a warehouse and Nadia sees all the grain stored for sale abroad/in the cities</a:t>
            </a:r>
          </a:p>
          <a:p>
            <a:pPr marL="285750" indent="-285750">
              <a:buFont typeface="Arial" panose="020B0604020202020204" pitchFamily="34" charset="0"/>
              <a:buChar char="•"/>
            </a:pPr>
            <a:r>
              <a:rPr lang="en-US" dirty="0">
                <a:latin typeface="Georgia" panose="02040502050405020303" pitchFamily="18" charset="0"/>
              </a:rPr>
              <a:t>Counter revolutionaries kill the men who are transporting Nadia</a:t>
            </a:r>
          </a:p>
          <a:p>
            <a:pPr marL="285750" indent="-285750">
              <a:buFont typeface="Arial" panose="020B0604020202020204" pitchFamily="34" charset="0"/>
              <a:buChar char="•"/>
            </a:pPr>
            <a:r>
              <a:rPr lang="en-US" dirty="0">
                <a:latin typeface="Georgia" panose="02040502050405020303" pitchFamily="18" charset="0"/>
              </a:rPr>
              <a:t>They don’t trust her, then want her to kill the OPGU man, she refuses </a:t>
            </a:r>
          </a:p>
          <a:p>
            <a:pPr marL="285750" indent="-285750">
              <a:buFont typeface="Arial" panose="020B0604020202020204" pitchFamily="34" charset="0"/>
              <a:buChar char="•"/>
            </a:pPr>
            <a:r>
              <a:rPr lang="en-US" dirty="0">
                <a:latin typeface="Georgia" panose="02040502050405020303" pitchFamily="18" charset="0"/>
              </a:rPr>
              <a:t>One counter revolutionary says he will take her to Taras, but takes her to a pile of bones, saying he has died</a:t>
            </a:r>
          </a:p>
          <a:p>
            <a:pPr marL="285750" indent="-285750">
              <a:buFont typeface="Arial" panose="020B0604020202020204" pitchFamily="34" charset="0"/>
              <a:buChar char="•"/>
            </a:pPr>
            <a:r>
              <a:rPr lang="en-US" dirty="0">
                <a:latin typeface="Georgia" panose="02040502050405020303" pitchFamily="18" charset="0"/>
              </a:rPr>
              <a:t>She leaves, following the train tracks, sees a bird and gives it some grain, she walks down the tracks and the bird flies off toward the sun.</a:t>
            </a:r>
          </a:p>
          <a:p>
            <a:pPr marL="285750" indent="-285750">
              <a:buFont typeface="Arial" panose="020B0604020202020204" pitchFamily="34" charset="0"/>
              <a:buChar char="•"/>
            </a:pPr>
            <a:r>
              <a:rPr lang="en-US" dirty="0">
                <a:latin typeface="Georgia" panose="02040502050405020303" pitchFamily="18" charset="0"/>
              </a:rPr>
              <a:t>61 years later Nadia’s descendants visit her home and find her story</a:t>
            </a:r>
          </a:p>
        </p:txBody>
      </p:sp>
    </p:spTree>
    <p:extLst>
      <p:ext uri="{BB962C8B-B14F-4D97-AF65-F5344CB8AC3E}">
        <p14:creationId xmlns:p14="http://schemas.microsoft.com/office/powerpoint/2010/main" val="1963779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Yellow magnifying glass and white question marks on a purple background.">
            <a:extLst>
              <a:ext uri="{FF2B5EF4-FFF2-40B4-BE49-F238E27FC236}">
                <a16:creationId xmlns:a16="http://schemas.microsoft.com/office/drawing/2014/main" id="{0FCF9AF0-D1B4-4BD8-9D1A-B3E188F628BF}"/>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523488" y="10"/>
            <a:ext cx="8668512" cy="6857990"/>
          </a:xfrm>
          <a:prstGeom prst="rect">
            <a:avLst/>
          </a:prstGeom>
        </p:spPr>
      </p:pic>
      <p:sp>
        <p:nvSpPr>
          <p:cNvPr id="20" name="Rectangle 19">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9ABEEBC-C1DA-51A3-EF32-4F1697B82163}"/>
              </a:ext>
            </a:extLst>
          </p:cNvPr>
          <p:cNvSpPr>
            <a:spLocks noGrp="1"/>
          </p:cNvSpPr>
          <p:nvPr>
            <p:ph type="title"/>
          </p:nvPr>
        </p:nvSpPr>
        <p:spPr>
          <a:xfrm>
            <a:off x="477980" y="1122363"/>
            <a:ext cx="4094019" cy="3204134"/>
          </a:xfrm>
        </p:spPr>
        <p:txBody>
          <a:bodyPr vert="horz" lIns="91440" tIns="45720" rIns="91440" bIns="45720" rtlCol="0" anchor="b">
            <a:normAutofit/>
          </a:bodyPr>
          <a:lstStyle/>
          <a:p>
            <a:pPr algn="ctr"/>
            <a:r>
              <a:rPr lang="en-US" sz="4800" dirty="0">
                <a:solidFill>
                  <a:schemeClr val="bg1"/>
                </a:solidFill>
                <a:latin typeface="Georgia" panose="02040502050405020303" pitchFamily="18" charset="0"/>
              </a:rPr>
              <a:t>What are the main themes of the novel?</a:t>
            </a:r>
          </a:p>
        </p:txBody>
      </p:sp>
      <p:sp>
        <p:nvSpPr>
          <p:cNvPr id="22" name="Rectangle 2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4" name="Rectangle 2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6201496"/>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ck and white illustration of an old woman with a kerchief on her head sitting with a cat in her lap. A young girl stands behind her looking at icons on the wall. One icon shows a staircase. The girl asks &quot;What is that painting of?&quot; The old woman answers, &quot;The soul's journey to heaven. Have you ever heard of toll-houses?&quot;">
            <a:extLst>
              <a:ext uri="{FF2B5EF4-FFF2-40B4-BE49-F238E27FC236}">
                <a16:creationId xmlns:a16="http://schemas.microsoft.com/office/drawing/2014/main" id="{F83286F7-19F4-D21C-F0C8-7428E82EFC7A}"/>
              </a:ext>
            </a:extLst>
          </p:cNvPr>
          <p:cNvPicPr>
            <a:picLocks noChangeAspect="1"/>
          </p:cNvPicPr>
          <p:nvPr/>
        </p:nvPicPr>
        <p:blipFill>
          <a:blip r:embed="rId3"/>
          <a:stretch>
            <a:fillRect/>
          </a:stretch>
        </p:blipFill>
        <p:spPr>
          <a:xfrm>
            <a:off x="1823803" y="1071789"/>
            <a:ext cx="4119797" cy="5716965"/>
          </a:xfrm>
          <a:prstGeom prst="rect">
            <a:avLst/>
          </a:prstGeom>
        </p:spPr>
      </p:pic>
      <p:pic>
        <p:nvPicPr>
          <p:cNvPr id="4" name="Picture 3" descr="Black and white illustration in two panels. Lower panel shows old woman talking to a teenage girl who is sitting on the ground. The top panel shows a diagram with Christ at the center. An arrow pointing down toward a monster eating someone, houses along the arrow, and an arrow leading to angels and the sun, with houses along the arrow. ">
            <a:extLst>
              <a:ext uri="{FF2B5EF4-FFF2-40B4-BE49-F238E27FC236}">
                <a16:creationId xmlns:a16="http://schemas.microsoft.com/office/drawing/2014/main" id="{CD7D96BB-0303-8604-CF21-8159ED5D6B6B}"/>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6330488" y="1071789"/>
            <a:ext cx="4288971" cy="5578475"/>
          </a:xfrm>
          <a:prstGeom prst="rect">
            <a:avLst/>
          </a:prstGeom>
        </p:spPr>
      </p:pic>
      <p:sp>
        <p:nvSpPr>
          <p:cNvPr id="2" name="Title 1">
            <a:extLst>
              <a:ext uri="{FF2B5EF4-FFF2-40B4-BE49-F238E27FC236}">
                <a16:creationId xmlns:a16="http://schemas.microsoft.com/office/drawing/2014/main" id="{7809A405-76D9-9571-CE1C-A798749877E3}"/>
              </a:ext>
            </a:extLst>
          </p:cNvPr>
          <p:cNvSpPr>
            <a:spLocks noGrp="1"/>
          </p:cNvSpPr>
          <p:nvPr>
            <p:ph type="title"/>
          </p:nvPr>
        </p:nvSpPr>
        <p:spPr>
          <a:xfrm>
            <a:off x="838200" y="-163286"/>
            <a:ext cx="10515600" cy="1325563"/>
          </a:xfrm>
        </p:spPr>
        <p:txBody>
          <a:bodyPr/>
          <a:lstStyle/>
          <a:p>
            <a:pPr algn="ctr"/>
            <a:r>
              <a:rPr lang="en-US" dirty="0">
                <a:latin typeface="Georgia" panose="02040502050405020303" pitchFamily="18" charset="0"/>
              </a:rPr>
              <a:t>Toll Houses and the Soul’s Journey</a:t>
            </a:r>
          </a:p>
        </p:txBody>
      </p:sp>
    </p:spTree>
    <p:extLst>
      <p:ext uri="{BB962C8B-B14F-4D97-AF65-F5344CB8AC3E}">
        <p14:creationId xmlns:p14="http://schemas.microsoft.com/office/powerpoint/2010/main" val="21574125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9A405-76D9-9571-CE1C-A798749877E3}"/>
              </a:ext>
            </a:extLst>
          </p:cNvPr>
          <p:cNvSpPr>
            <a:spLocks noGrp="1"/>
          </p:cNvSpPr>
          <p:nvPr>
            <p:ph type="title"/>
          </p:nvPr>
        </p:nvSpPr>
        <p:spPr>
          <a:xfrm>
            <a:off x="838200" y="1497239"/>
            <a:ext cx="10515600" cy="1325563"/>
          </a:xfrm>
        </p:spPr>
        <p:txBody>
          <a:bodyPr/>
          <a:lstStyle/>
          <a:p>
            <a:pPr algn="ctr"/>
            <a:r>
              <a:rPr lang="en-US" dirty="0">
                <a:latin typeface="Georgia" panose="02040502050405020303" pitchFamily="18" charset="0"/>
              </a:rPr>
              <a:t>What “toll houses” do Nadia and Taras encounter on their journey?</a:t>
            </a:r>
          </a:p>
        </p:txBody>
      </p:sp>
      <p:pic>
        <p:nvPicPr>
          <p:cNvPr id="3074" name="Picture 2" descr="Hut silhouette ">
            <a:extLst>
              <a:ext uri="{FF2B5EF4-FFF2-40B4-BE49-F238E27FC236}">
                <a16:creationId xmlns:a16="http://schemas.microsoft.com/office/drawing/2014/main" id="{841E67C1-3401-458E-EE72-FA42D5A198F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38201" y="3428998"/>
            <a:ext cx="2857500" cy="240982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ut silhouette ">
            <a:extLst>
              <a:ext uri="{FF2B5EF4-FFF2-40B4-BE49-F238E27FC236}">
                <a16:creationId xmlns:a16="http://schemas.microsoft.com/office/drawing/2014/main" id="{D1CF2BF7-DB24-B130-5B65-5E782CC6733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67250" y="3428998"/>
            <a:ext cx="2857500" cy="240982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ut silhouette ">
            <a:extLst>
              <a:ext uri="{FF2B5EF4-FFF2-40B4-BE49-F238E27FC236}">
                <a16:creationId xmlns:a16="http://schemas.microsoft.com/office/drawing/2014/main" id="{F4F38BFE-DA79-FB75-BCF4-DC9A0FF5329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496300" y="3428998"/>
            <a:ext cx="2857500" cy="2409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37516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9A405-76D9-9571-CE1C-A798749877E3}"/>
              </a:ext>
            </a:extLst>
          </p:cNvPr>
          <p:cNvSpPr>
            <a:spLocks noGrp="1"/>
          </p:cNvSpPr>
          <p:nvPr>
            <p:ph type="title"/>
          </p:nvPr>
        </p:nvSpPr>
        <p:spPr>
          <a:xfrm>
            <a:off x="5834743" y="2324553"/>
            <a:ext cx="6096000" cy="1325563"/>
          </a:xfrm>
        </p:spPr>
        <p:txBody>
          <a:bodyPr>
            <a:normAutofit fontScale="90000"/>
          </a:bodyPr>
          <a:lstStyle/>
          <a:p>
            <a:pPr algn="ctr"/>
            <a:r>
              <a:rPr lang="en-US" dirty="0">
                <a:latin typeface="Georgia" panose="02040502050405020303" pitchFamily="18" charset="0"/>
              </a:rPr>
              <a:t>What health issues (physical and mental) arose as a result of the Holodomor? </a:t>
            </a:r>
          </a:p>
        </p:txBody>
      </p:sp>
      <p:pic>
        <p:nvPicPr>
          <p:cNvPr id="3" name="Picture 2" descr="Black and white photograph of a young girl standing in front of a fence. A goat walks by in the background. The girl wears a dark kerchief on her head and a shawl around her shoulders. You can see her very skinny legs.">
            <a:extLst>
              <a:ext uri="{FF2B5EF4-FFF2-40B4-BE49-F238E27FC236}">
                <a16:creationId xmlns:a16="http://schemas.microsoft.com/office/drawing/2014/main" id="{12D33316-CD80-F2D9-44BF-94DCA50A4F9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68294" y="0"/>
            <a:ext cx="5068268" cy="6858000"/>
          </a:xfrm>
          <a:prstGeom prst="rect">
            <a:avLst/>
          </a:prstGeom>
        </p:spPr>
      </p:pic>
    </p:spTree>
    <p:extLst>
      <p:ext uri="{BB962C8B-B14F-4D97-AF65-F5344CB8AC3E}">
        <p14:creationId xmlns:p14="http://schemas.microsoft.com/office/powerpoint/2010/main" val="26713999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9A405-76D9-9571-CE1C-A798749877E3}"/>
              </a:ext>
            </a:extLst>
          </p:cNvPr>
          <p:cNvSpPr>
            <a:spLocks noGrp="1"/>
          </p:cNvSpPr>
          <p:nvPr>
            <p:ph type="title"/>
          </p:nvPr>
        </p:nvSpPr>
        <p:spPr>
          <a:xfrm>
            <a:off x="838200" y="223609"/>
            <a:ext cx="10515600" cy="1325563"/>
          </a:xfrm>
        </p:spPr>
        <p:txBody>
          <a:bodyPr/>
          <a:lstStyle/>
          <a:p>
            <a:pPr algn="ctr"/>
            <a:r>
              <a:rPr lang="en-US" dirty="0">
                <a:latin typeface="Georgia" panose="02040502050405020303" pitchFamily="18" charset="0"/>
              </a:rPr>
              <a:t>Trauma and Transformation</a:t>
            </a:r>
          </a:p>
        </p:txBody>
      </p:sp>
      <p:pic>
        <p:nvPicPr>
          <p:cNvPr id="4" name="Picture 3" descr="Black and white illustration. Close up of a person's face from the nose to the eyebrows peeking out of a trunk. The face is drawn in white lines on a black background. The pupils are white and show the reflection of someone's hands.">
            <a:extLst>
              <a:ext uri="{FF2B5EF4-FFF2-40B4-BE49-F238E27FC236}">
                <a16:creationId xmlns:a16="http://schemas.microsoft.com/office/drawing/2014/main" id="{C74CAD92-F9A4-0CBC-857E-6F8609C408A7}"/>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034142" y="1549173"/>
            <a:ext cx="4296344" cy="5110389"/>
          </a:xfrm>
          <a:prstGeom prst="rect">
            <a:avLst/>
          </a:prstGeom>
        </p:spPr>
      </p:pic>
      <p:pic>
        <p:nvPicPr>
          <p:cNvPr id="6" name="Picture 5" descr="Two-panel black and white illustration. Top panel shows boy and girl walking toward the doorway. Out of the door the background is white with black lines. Depicts a well and some trees and snow. The boy and girl and inside of the house are in white lines and black background. The bottom panel shows the kids outside. They are now also in white background and black lines.">
            <a:extLst>
              <a:ext uri="{FF2B5EF4-FFF2-40B4-BE49-F238E27FC236}">
                <a16:creationId xmlns:a16="http://schemas.microsoft.com/office/drawing/2014/main" id="{D504113F-F773-2C9E-FE46-43567016E04F}"/>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6487884" y="1549172"/>
            <a:ext cx="3450771" cy="5110389"/>
          </a:xfrm>
          <a:prstGeom prst="rect">
            <a:avLst/>
          </a:prstGeom>
        </p:spPr>
      </p:pic>
    </p:spTree>
    <p:extLst>
      <p:ext uri="{BB962C8B-B14F-4D97-AF65-F5344CB8AC3E}">
        <p14:creationId xmlns:p14="http://schemas.microsoft.com/office/powerpoint/2010/main" val="22338879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09A405-76D9-9571-CE1C-A798749877E3}"/>
              </a:ext>
            </a:extLst>
          </p:cNvPr>
          <p:cNvSpPr>
            <a:spLocks noGrp="1"/>
          </p:cNvSpPr>
          <p:nvPr>
            <p:ph type="title"/>
          </p:nvPr>
        </p:nvSpPr>
        <p:spPr>
          <a:xfrm>
            <a:off x="620486" y="640080"/>
            <a:ext cx="4003866" cy="3566160"/>
          </a:xfrm>
        </p:spPr>
        <p:txBody>
          <a:bodyPr vert="horz" lIns="91440" tIns="45720" rIns="91440" bIns="45720" rtlCol="0" anchor="b">
            <a:normAutofit/>
          </a:bodyPr>
          <a:lstStyle/>
          <a:p>
            <a:pPr algn="ctr"/>
            <a:r>
              <a:rPr lang="en-US" sz="5000" dirty="0">
                <a:latin typeface="Georgia" panose="02040502050405020303" pitchFamily="18" charset="0"/>
              </a:rPr>
              <a:t>Generational Trauma</a:t>
            </a:r>
          </a:p>
        </p:txBody>
      </p:sp>
      <p:sp>
        <p:nvSpPr>
          <p:cNvPr id="4105"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A statue of two people with a child, woman reaching hands to the sky, man holding his heart, child holding its mother's skirt.">
            <a:extLst>
              <a:ext uri="{FF2B5EF4-FFF2-40B4-BE49-F238E27FC236}">
                <a16:creationId xmlns:a16="http://schemas.microsoft.com/office/drawing/2014/main" id="{970E62BD-8E11-107E-4047-EE1CB1ED42A0}"/>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6769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8B7B6-F75A-0C98-F26C-A012E040C650}"/>
              </a:ext>
            </a:extLst>
          </p:cNvPr>
          <p:cNvSpPr>
            <a:spLocks noGrp="1"/>
          </p:cNvSpPr>
          <p:nvPr>
            <p:ph type="title"/>
          </p:nvPr>
        </p:nvSpPr>
        <p:spPr>
          <a:xfrm>
            <a:off x="838200" y="365126"/>
            <a:ext cx="10515600" cy="571046"/>
          </a:xfrm>
        </p:spPr>
        <p:txBody>
          <a:bodyPr>
            <a:normAutofit fontScale="90000"/>
          </a:bodyPr>
          <a:lstStyle/>
          <a:p>
            <a:pPr algn="ctr"/>
            <a:r>
              <a:rPr lang="en-US" dirty="0">
                <a:solidFill>
                  <a:schemeClr val="bg1"/>
                </a:solidFill>
                <a:latin typeface="Georgia" panose="02040502050405020303" pitchFamily="18" charset="0"/>
              </a:rPr>
              <a:t>What do you know about Ukraine?</a:t>
            </a:r>
          </a:p>
        </p:txBody>
      </p:sp>
      <p:pic>
        <p:nvPicPr>
          <p:cNvPr id="4" name="Picture 3" descr="Outline of the map of Ukraine. The top half is blue and white like a sky and the bottom is yellow and brown like a field of wheat.">
            <a:extLst>
              <a:ext uri="{FF2B5EF4-FFF2-40B4-BE49-F238E27FC236}">
                <a16:creationId xmlns:a16="http://schemas.microsoft.com/office/drawing/2014/main" id="{F54DB40F-C0A1-1627-FE89-A9793068377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37457" y="1121229"/>
            <a:ext cx="11255829" cy="5627915"/>
          </a:xfrm>
          <a:prstGeom prst="rect">
            <a:avLst/>
          </a:prstGeom>
        </p:spPr>
      </p:pic>
    </p:spTree>
    <p:extLst>
      <p:ext uri="{BB962C8B-B14F-4D97-AF65-F5344CB8AC3E}">
        <p14:creationId xmlns:p14="http://schemas.microsoft.com/office/powerpoint/2010/main" val="25357187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35468-1816-D5DC-F836-112914303E72}"/>
              </a:ext>
            </a:extLst>
          </p:cNvPr>
          <p:cNvSpPr>
            <a:spLocks noGrp="1"/>
          </p:cNvSpPr>
          <p:nvPr>
            <p:ph type="title"/>
          </p:nvPr>
        </p:nvSpPr>
        <p:spPr>
          <a:xfrm>
            <a:off x="838200" y="288924"/>
            <a:ext cx="10515600" cy="1325563"/>
          </a:xfrm>
        </p:spPr>
        <p:txBody>
          <a:bodyPr>
            <a:normAutofit/>
          </a:bodyPr>
          <a:lstStyle/>
          <a:p>
            <a:pPr algn="ctr"/>
            <a:r>
              <a:rPr lang="en-US" sz="2800" dirty="0">
                <a:latin typeface="Georgia" panose="02040502050405020303" pitchFamily="18" charset="0"/>
                <a:ea typeface="SimSun" panose="02010600030101010101" pitchFamily="2" charset="-122"/>
                <a:cs typeface="Calibri" panose="020F0502020204030204" pitchFamily="34" charset="0"/>
              </a:rPr>
              <a:t>Why is it important that Nadia’s family visits her house in Ukraine 61 years later and reads her story?</a:t>
            </a:r>
            <a:endParaRPr lang="en-US" sz="2800" dirty="0"/>
          </a:p>
        </p:txBody>
      </p:sp>
      <p:sp>
        <p:nvSpPr>
          <p:cNvPr id="3" name="Title 1">
            <a:extLst>
              <a:ext uri="{FF2B5EF4-FFF2-40B4-BE49-F238E27FC236}">
                <a16:creationId xmlns:a16="http://schemas.microsoft.com/office/drawing/2014/main" id="{F9DB1332-486B-72F1-74D7-CB15EEB8D9AF}"/>
              </a:ext>
            </a:extLst>
          </p:cNvPr>
          <p:cNvSpPr txBox="1">
            <a:spLocks/>
          </p:cNvSpPr>
          <p:nvPr/>
        </p:nvSpPr>
        <p:spPr>
          <a:xfrm>
            <a:off x="925286" y="553243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latin typeface="Georgia" panose="02040502050405020303" pitchFamily="18" charset="0"/>
                <a:ea typeface="SimSun" panose="02010600030101010101" pitchFamily="2" charset="-122"/>
                <a:cs typeface="Calibri" panose="020F0502020204030204" pitchFamily="34" charset="0"/>
              </a:rPr>
              <a:t>Are there parts of your family history that inform your identity?</a:t>
            </a:r>
            <a:endParaRPr lang="en-US" sz="2800" dirty="0"/>
          </a:p>
        </p:txBody>
      </p:sp>
      <p:pic>
        <p:nvPicPr>
          <p:cNvPr id="6" name="Picture 5" descr="Black and white illustration of a teenage girl with two braids seen from behind reading a hand-written book with hand-drawn pictures. The pictures show trees, a house, and the sun, and three men standing together.&#10;Speech bubble shows the girl reading &quot;shortly after the collective farm started they took my father away.&quot;">
            <a:extLst>
              <a:ext uri="{FF2B5EF4-FFF2-40B4-BE49-F238E27FC236}">
                <a16:creationId xmlns:a16="http://schemas.microsoft.com/office/drawing/2014/main" id="{6B2EBC78-EBD0-A73F-79EC-54052789441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158651" y="1483405"/>
            <a:ext cx="6048870" cy="4180114"/>
          </a:xfrm>
          <a:prstGeom prst="rect">
            <a:avLst/>
          </a:prstGeom>
        </p:spPr>
      </p:pic>
    </p:spTree>
    <p:extLst>
      <p:ext uri="{BB962C8B-B14F-4D97-AF65-F5344CB8AC3E}">
        <p14:creationId xmlns:p14="http://schemas.microsoft.com/office/powerpoint/2010/main" val="2264361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ck and white book cover. Title: Five Stalks of Grain. &#10;by Adrian Lysenko, Illustrated by Ivanka Theodosia Galadza.&#10;A young boy and girl walking hand in hand in the woods in the winter at night. An owl is in the trees above them.&#10;&#10;">
            <a:extLst>
              <a:ext uri="{FF2B5EF4-FFF2-40B4-BE49-F238E27FC236}">
                <a16:creationId xmlns:a16="http://schemas.microsoft.com/office/drawing/2014/main" id="{0F9F6505-C47F-BEE3-4DD0-6AF461E9BD01}"/>
              </a:ext>
            </a:extLst>
          </p:cNvPr>
          <p:cNvPicPr>
            <a:picLocks noChangeAspect="1"/>
          </p:cNvPicPr>
          <p:nvPr/>
        </p:nvPicPr>
        <p:blipFill>
          <a:blip r:embed="rId2"/>
          <a:stretch>
            <a:fillRect/>
          </a:stretch>
        </p:blipFill>
        <p:spPr>
          <a:xfrm>
            <a:off x="550915" y="586599"/>
            <a:ext cx="4711142" cy="6097230"/>
          </a:xfrm>
          <a:prstGeom prst="rect">
            <a:avLst/>
          </a:prstGeom>
        </p:spPr>
      </p:pic>
      <p:sp>
        <p:nvSpPr>
          <p:cNvPr id="4" name="Title 1">
            <a:extLst>
              <a:ext uri="{FF2B5EF4-FFF2-40B4-BE49-F238E27FC236}">
                <a16:creationId xmlns:a16="http://schemas.microsoft.com/office/drawing/2014/main" id="{8F2AF29E-38CC-EB6D-75CA-E68911AC077F}"/>
              </a:ext>
            </a:extLst>
          </p:cNvPr>
          <p:cNvSpPr txBox="1">
            <a:spLocks noGrp="1"/>
          </p:cNvSpPr>
          <p:nvPr>
            <p:ph type="title" idx="4294967295"/>
          </p:nvPr>
        </p:nvSpPr>
        <p:spPr>
          <a:xfrm>
            <a:off x="4665581" y="-826160"/>
            <a:ext cx="2601685" cy="13159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Georgia" panose="02040502050405020303" pitchFamily="18" charset="0"/>
                <a:ea typeface="+mj-ea"/>
                <a:cs typeface="+mj-cs"/>
              </a:rPr>
              <a:t>Homework</a:t>
            </a:r>
          </a:p>
        </p:txBody>
      </p:sp>
      <p:pic>
        <p:nvPicPr>
          <p:cNvPr id="6" name="Picture 5" descr="Page from a journal. Title is Reading Journal. Picture of an open book.&#10;&#10;How do the images in the novel relate to the themes we discussed in class?&#10;How do the stylistic choices affect the reader?&#10;Which image was most striking to you and why?">
            <a:extLst>
              <a:ext uri="{FF2B5EF4-FFF2-40B4-BE49-F238E27FC236}">
                <a16:creationId xmlns:a16="http://schemas.microsoft.com/office/drawing/2014/main" id="{813E6540-5E53-F881-7490-FD30FC087B3B}"/>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929945" y="489765"/>
            <a:ext cx="4851237" cy="6097230"/>
          </a:xfrm>
          <a:prstGeom prst="rect">
            <a:avLst/>
          </a:prstGeom>
        </p:spPr>
      </p:pic>
    </p:spTree>
    <p:extLst>
      <p:ext uri="{BB962C8B-B14F-4D97-AF65-F5344CB8AC3E}">
        <p14:creationId xmlns:p14="http://schemas.microsoft.com/office/powerpoint/2010/main" val="19925598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675A2-D9FB-3336-6842-9AD73920FF04}"/>
              </a:ext>
            </a:extLst>
          </p:cNvPr>
          <p:cNvSpPr>
            <a:spLocks noGrp="1"/>
          </p:cNvSpPr>
          <p:nvPr>
            <p:ph type="title"/>
          </p:nvPr>
        </p:nvSpPr>
        <p:spPr>
          <a:xfrm>
            <a:off x="0" y="974725"/>
            <a:ext cx="12159343" cy="1325563"/>
          </a:xfrm>
        </p:spPr>
        <p:txBody>
          <a:bodyPr>
            <a:normAutofit fontScale="90000"/>
          </a:bodyPr>
          <a:lstStyle/>
          <a:p>
            <a:pPr algn="ctr"/>
            <a:r>
              <a:rPr lang="en-US" dirty="0">
                <a:latin typeface="Georgia" panose="02040502050405020303" pitchFamily="18" charset="0"/>
              </a:rPr>
              <a:t>Day 3: </a:t>
            </a:r>
            <a:br>
              <a:rPr lang="en-US" dirty="0">
                <a:latin typeface="Georgia" panose="02040502050405020303" pitchFamily="18" charset="0"/>
              </a:rPr>
            </a:br>
            <a:r>
              <a:rPr lang="en-US" i="1" dirty="0">
                <a:latin typeface="Georgia" panose="02040502050405020303" pitchFamily="18" charset="0"/>
              </a:rPr>
              <a:t>Five Stalks of Grain </a:t>
            </a:r>
            <a:r>
              <a:rPr lang="en-US" dirty="0">
                <a:latin typeface="Georgia" panose="02040502050405020303" pitchFamily="18" charset="0"/>
              </a:rPr>
              <a:t>and the Ukrainian Holodomor</a:t>
            </a:r>
          </a:p>
        </p:txBody>
      </p:sp>
      <p:pic>
        <p:nvPicPr>
          <p:cNvPr id="3" name="Picture 2" descr="Photograph of five stalks of grain.">
            <a:extLst>
              <a:ext uri="{FF2B5EF4-FFF2-40B4-BE49-F238E27FC236}">
                <a16:creationId xmlns:a16="http://schemas.microsoft.com/office/drawing/2014/main" id="{CDC9EF28-5736-0A6D-3FB2-21CD9D5E2DB6}"/>
              </a:ext>
            </a:extLst>
          </p:cNvPr>
          <p:cNvPicPr>
            <a:picLocks noChangeAspect="1"/>
          </p:cNvPicPr>
          <p:nvPr/>
        </p:nvPicPr>
        <p:blipFill rotWithShape="1">
          <a:blip r:embed="rId2">
            <a:extLst>
              <a:ext uri="{28A0092B-C50C-407E-A947-70E740481C1C}">
                <a14:useLocalDpi xmlns:a14="http://schemas.microsoft.com/office/drawing/2010/main"/>
              </a:ext>
            </a:extLst>
          </a:blip>
          <a:srcRect r="-2195"/>
          <a:stretch/>
        </p:blipFill>
        <p:spPr>
          <a:xfrm>
            <a:off x="3306536" y="2503715"/>
            <a:ext cx="5957208" cy="3886200"/>
          </a:xfrm>
          <a:prstGeom prst="rect">
            <a:avLst/>
          </a:prstGeom>
        </p:spPr>
      </p:pic>
    </p:spTree>
    <p:extLst>
      <p:ext uri="{BB962C8B-B14F-4D97-AF65-F5344CB8AC3E}">
        <p14:creationId xmlns:p14="http://schemas.microsoft.com/office/powerpoint/2010/main" val="1888861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9A405-76D9-9571-CE1C-A798749877E3}"/>
              </a:ext>
            </a:extLst>
          </p:cNvPr>
          <p:cNvSpPr>
            <a:spLocks noGrp="1"/>
          </p:cNvSpPr>
          <p:nvPr>
            <p:ph type="title"/>
          </p:nvPr>
        </p:nvSpPr>
        <p:spPr>
          <a:xfrm>
            <a:off x="838198" y="0"/>
            <a:ext cx="10515600" cy="1325563"/>
          </a:xfrm>
        </p:spPr>
        <p:txBody>
          <a:bodyPr>
            <a:noAutofit/>
          </a:bodyPr>
          <a:lstStyle/>
          <a:p>
            <a:pPr marR="0" lvl="0" algn="ctr">
              <a:lnSpc>
                <a:spcPct val="107000"/>
              </a:lnSpc>
              <a:spcBef>
                <a:spcPts val="0"/>
              </a:spcBef>
              <a:spcAft>
                <a:spcPts val="0"/>
              </a:spcAft>
            </a:pPr>
            <a:r>
              <a:rPr lang="en-US" dirty="0">
                <a:effectLst/>
                <a:latin typeface="Georgia" panose="02040502050405020303" pitchFamily="18" charset="0"/>
                <a:ea typeface="Calibri" panose="020F0502020204030204" pitchFamily="34" charset="0"/>
                <a:cs typeface="Calibri" panose="020F0502020204030204" pitchFamily="34" charset="0"/>
              </a:rPr>
              <a:t>How are the themes presented visually?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ADB4158B-166C-EBDE-D14D-659E27C7753F}"/>
              </a:ext>
            </a:extLst>
          </p:cNvPr>
          <p:cNvSpPr txBox="1"/>
          <p:nvPr/>
        </p:nvSpPr>
        <p:spPr>
          <a:xfrm>
            <a:off x="288469" y="5369548"/>
            <a:ext cx="11615057" cy="769441"/>
          </a:xfrm>
          <a:prstGeom prst="rect">
            <a:avLst/>
          </a:prstGeom>
          <a:noFill/>
        </p:spPr>
        <p:txBody>
          <a:bodyPr wrap="square">
            <a:spAutoFit/>
          </a:bodyPr>
          <a:lstStyle/>
          <a:p>
            <a:pPr algn="ctr"/>
            <a:r>
              <a:rPr lang="en-US" sz="4400" dirty="0">
                <a:effectLst/>
                <a:latin typeface="Georgia" panose="02040502050405020303" pitchFamily="18" charset="0"/>
                <a:ea typeface="Calibri" panose="020F0502020204030204" pitchFamily="34" charset="0"/>
                <a:cs typeface="Calibri" panose="020F0502020204030204" pitchFamily="34" charset="0"/>
              </a:rPr>
              <a:t>How do the stylistic choices affect the reader?</a:t>
            </a:r>
            <a:endParaRPr lang="en-US" sz="4400" dirty="0"/>
          </a:p>
        </p:txBody>
      </p:sp>
      <p:pic>
        <p:nvPicPr>
          <p:cNvPr id="6" name="Picture 5" descr="Black and white illustration of a bird flying.">
            <a:extLst>
              <a:ext uri="{FF2B5EF4-FFF2-40B4-BE49-F238E27FC236}">
                <a16:creationId xmlns:a16="http://schemas.microsoft.com/office/drawing/2014/main" id="{CC0B4287-BFA3-34FF-7CA9-DA192D2206BB}"/>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441245" y="1347334"/>
            <a:ext cx="3309504" cy="3487863"/>
          </a:xfrm>
          <a:prstGeom prst="rect">
            <a:avLst/>
          </a:prstGeom>
        </p:spPr>
      </p:pic>
    </p:spTree>
    <p:extLst>
      <p:ext uri="{BB962C8B-B14F-4D97-AF65-F5344CB8AC3E}">
        <p14:creationId xmlns:p14="http://schemas.microsoft.com/office/powerpoint/2010/main" val="1116942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9A405-76D9-9571-CE1C-A798749877E3}"/>
              </a:ext>
            </a:extLst>
          </p:cNvPr>
          <p:cNvSpPr>
            <a:spLocks noGrp="1"/>
          </p:cNvSpPr>
          <p:nvPr>
            <p:ph type="title"/>
          </p:nvPr>
        </p:nvSpPr>
        <p:spPr>
          <a:xfrm>
            <a:off x="838200" y="223609"/>
            <a:ext cx="10515600" cy="1325563"/>
          </a:xfrm>
        </p:spPr>
        <p:txBody>
          <a:bodyPr/>
          <a:lstStyle/>
          <a:p>
            <a:pPr algn="ctr"/>
            <a:r>
              <a:rPr lang="en-US" dirty="0">
                <a:latin typeface="Georgia" panose="02040502050405020303" pitchFamily="18" charset="0"/>
              </a:rPr>
              <a:t>Trauma and Transformation</a:t>
            </a:r>
          </a:p>
        </p:txBody>
      </p:sp>
      <p:pic>
        <p:nvPicPr>
          <p:cNvPr id="4" name="Picture 3" descr="Black and white illustration. Close up of a person's face from the nose to the eyebrows peeking out of a trunk. The face is drawn in white lines on a black background. The pupils are white and show the reflection of someone's hands.">
            <a:extLst>
              <a:ext uri="{FF2B5EF4-FFF2-40B4-BE49-F238E27FC236}">
                <a16:creationId xmlns:a16="http://schemas.microsoft.com/office/drawing/2014/main" id="{C74CAD92-F9A4-0CBC-857E-6F8609C408A7}"/>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034142" y="1549173"/>
            <a:ext cx="4296344" cy="5110389"/>
          </a:xfrm>
          <a:prstGeom prst="rect">
            <a:avLst/>
          </a:prstGeom>
        </p:spPr>
      </p:pic>
      <p:pic>
        <p:nvPicPr>
          <p:cNvPr id="6" name="Picture 5" descr="Two-panel black and white illustration. Top panel shows boy and girl walking toward the doorway. Out of the door the background is white with black lines. Depicts a well and some trees and snow. The boy and girl and inside of the house are in white lines and black background. The bottom panel shows the kids outside. They are now also in white background and black lines.">
            <a:extLst>
              <a:ext uri="{FF2B5EF4-FFF2-40B4-BE49-F238E27FC236}">
                <a16:creationId xmlns:a16="http://schemas.microsoft.com/office/drawing/2014/main" id="{D504113F-F773-2C9E-FE46-43567016E04F}"/>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6487884" y="1549172"/>
            <a:ext cx="3450771" cy="5110389"/>
          </a:xfrm>
          <a:prstGeom prst="rect">
            <a:avLst/>
          </a:prstGeom>
        </p:spPr>
      </p:pic>
    </p:spTree>
    <p:extLst>
      <p:ext uri="{BB962C8B-B14F-4D97-AF65-F5344CB8AC3E}">
        <p14:creationId xmlns:p14="http://schemas.microsoft.com/office/powerpoint/2010/main" val="9551649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0658E-722E-D862-935B-9A7470BC37B4}"/>
              </a:ext>
            </a:extLst>
          </p:cNvPr>
          <p:cNvSpPr>
            <a:spLocks noGrp="1"/>
          </p:cNvSpPr>
          <p:nvPr>
            <p:ph type="title"/>
          </p:nvPr>
        </p:nvSpPr>
        <p:spPr>
          <a:xfrm>
            <a:off x="838200" y="89062"/>
            <a:ext cx="10515600" cy="483961"/>
          </a:xfrm>
        </p:spPr>
        <p:txBody>
          <a:bodyPr>
            <a:normAutofit fontScale="90000"/>
          </a:bodyPr>
          <a:lstStyle/>
          <a:p>
            <a:r>
              <a:rPr lang="en-US" dirty="0">
                <a:latin typeface="Georgia" panose="02040502050405020303" pitchFamily="18" charset="0"/>
              </a:rPr>
              <a:t>hope and perseverance in the face of adversity</a:t>
            </a:r>
          </a:p>
        </p:txBody>
      </p:sp>
      <p:pic>
        <p:nvPicPr>
          <p:cNvPr id="4" name="Picture 3" descr="Black and white illustration in 3 panels. Top panel shows bird flying toward the moon. second panel shows girl getting up and walking. Third panel shows girl smiling with eyes closed as she is hit by rays of sun.">
            <a:extLst>
              <a:ext uri="{FF2B5EF4-FFF2-40B4-BE49-F238E27FC236}">
                <a16:creationId xmlns:a16="http://schemas.microsoft.com/office/drawing/2014/main" id="{9FFADCE8-CDFD-44CD-6E32-BD18849A7A59}"/>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164771" y="679901"/>
            <a:ext cx="4125686" cy="6089037"/>
          </a:xfrm>
          <a:prstGeom prst="rect">
            <a:avLst/>
          </a:prstGeom>
        </p:spPr>
      </p:pic>
      <p:pic>
        <p:nvPicPr>
          <p:cNvPr id="6" name="Picture 5" descr="Black and white illustration of a teenage girl shown from behind walking down train tracks in the snowy woods. A bird is flying toward the sun in front of her.">
            <a:extLst>
              <a:ext uri="{FF2B5EF4-FFF2-40B4-BE49-F238E27FC236}">
                <a16:creationId xmlns:a16="http://schemas.microsoft.com/office/drawing/2014/main" id="{EBF40AF7-F856-27D7-FCF2-EDEE6B702A96}"/>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6248398" y="679901"/>
            <a:ext cx="4536929" cy="6089037"/>
          </a:xfrm>
          <a:prstGeom prst="rect">
            <a:avLst/>
          </a:prstGeom>
        </p:spPr>
      </p:pic>
    </p:spTree>
    <p:extLst>
      <p:ext uri="{BB962C8B-B14F-4D97-AF65-F5344CB8AC3E}">
        <p14:creationId xmlns:p14="http://schemas.microsoft.com/office/powerpoint/2010/main" val="22737386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FA859-6127-5FEF-52B9-2B829328B5E0}"/>
              </a:ext>
            </a:extLst>
          </p:cNvPr>
          <p:cNvSpPr>
            <a:spLocks noGrp="1"/>
          </p:cNvSpPr>
          <p:nvPr>
            <p:ph type="title"/>
          </p:nvPr>
        </p:nvSpPr>
        <p:spPr>
          <a:xfrm>
            <a:off x="5965373" y="-297657"/>
            <a:ext cx="5094514" cy="1325563"/>
          </a:xfrm>
        </p:spPr>
        <p:txBody>
          <a:bodyPr/>
          <a:lstStyle/>
          <a:p>
            <a:pPr algn="ctr"/>
            <a:r>
              <a:rPr lang="en-US" dirty="0">
                <a:latin typeface="Georgia" panose="02040502050405020303" pitchFamily="18" charset="0"/>
              </a:rPr>
              <a:t>Birds as Symbols</a:t>
            </a:r>
          </a:p>
        </p:txBody>
      </p:sp>
      <p:pic>
        <p:nvPicPr>
          <p:cNvPr id="4" name="Picture 3" descr="Black and white illustration. Back of a girl's head with two braids. She is watching a bird fly toward the sun through the trees.">
            <a:extLst>
              <a:ext uri="{FF2B5EF4-FFF2-40B4-BE49-F238E27FC236}">
                <a16:creationId xmlns:a16="http://schemas.microsoft.com/office/drawing/2014/main" id="{CF3627EA-A3FF-5520-777A-93C912FDDAFC}"/>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00743" y="108278"/>
            <a:ext cx="4648200" cy="6384597"/>
          </a:xfrm>
          <a:prstGeom prst="rect">
            <a:avLst/>
          </a:prstGeom>
        </p:spPr>
      </p:pic>
      <p:pic>
        <p:nvPicPr>
          <p:cNvPr id="6" name="Picture 5" descr="Black and white illustration. Top panel shows girl looking at a bird while walking down train tracks in the snowy woods. The middle show the bird flying and a bird on a branch saying tweet. The bottom shows the girl sitting on the tracks feeding the bird some grain.">
            <a:extLst>
              <a:ext uri="{FF2B5EF4-FFF2-40B4-BE49-F238E27FC236}">
                <a16:creationId xmlns:a16="http://schemas.microsoft.com/office/drawing/2014/main" id="{C3F24DAE-DA6D-118E-F0E7-314F76824A7C}"/>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6248398" y="927022"/>
            <a:ext cx="4103915" cy="5696482"/>
          </a:xfrm>
          <a:prstGeom prst="rect">
            <a:avLst/>
          </a:prstGeom>
        </p:spPr>
      </p:pic>
    </p:spTree>
    <p:extLst>
      <p:ext uri="{BB962C8B-B14F-4D97-AF65-F5344CB8AC3E}">
        <p14:creationId xmlns:p14="http://schemas.microsoft.com/office/powerpoint/2010/main" val="26544538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close up of person writing on a piece of lined paper with a pencil. ">
            <a:extLst>
              <a:ext uri="{FF2B5EF4-FFF2-40B4-BE49-F238E27FC236}">
                <a16:creationId xmlns:a16="http://schemas.microsoft.com/office/drawing/2014/main" id="{08881539-EEB3-9E7D-D218-E6D9924D1DE6}"/>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5129" name="Rectangle 512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D01CB9A-0DF4-499D-DA42-844E0AF4AD7C}"/>
              </a:ext>
            </a:extLst>
          </p:cNvPr>
          <p:cNvSpPr>
            <a:spLocks noGrp="1"/>
          </p:cNvSpPr>
          <p:nvPr>
            <p:ph type="title"/>
          </p:nvPr>
        </p:nvSpPr>
        <p:spPr>
          <a:xfrm>
            <a:off x="609737" y="669925"/>
            <a:ext cx="3822189" cy="1899912"/>
          </a:xfrm>
        </p:spPr>
        <p:txBody>
          <a:bodyPr vert="horz" lIns="91440" tIns="45720" rIns="91440" bIns="45720" rtlCol="0" anchor="ctr">
            <a:normAutofit/>
          </a:bodyPr>
          <a:lstStyle/>
          <a:p>
            <a:pPr algn="ctr"/>
            <a:r>
              <a:rPr lang="en-US" sz="4000" b="1" dirty="0">
                <a:latin typeface="Georgia" panose="02040502050405020303" pitchFamily="18" charset="0"/>
              </a:rPr>
              <a:t>Assignment:</a:t>
            </a:r>
          </a:p>
        </p:txBody>
      </p:sp>
      <p:sp>
        <p:nvSpPr>
          <p:cNvPr id="4" name="TextBox 3">
            <a:extLst>
              <a:ext uri="{FF2B5EF4-FFF2-40B4-BE49-F238E27FC236}">
                <a16:creationId xmlns:a16="http://schemas.microsoft.com/office/drawing/2014/main" id="{F858E708-C54D-899E-064B-9034F7D144DA}"/>
              </a:ext>
            </a:extLst>
          </p:cNvPr>
          <p:cNvSpPr txBox="1"/>
          <p:nvPr/>
        </p:nvSpPr>
        <p:spPr>
          <a:xfrm>
            <a:off x="620486" y="2750113"/>
            <a:ext cx="6422571" cy="3742762"/>
          </a:xfrm>
          <a:prstGeom prst="rect">
            <a:avLst/>
          </a:prstGeom>
        </p:spPr>
        <p:txBody>
          <a:bodyPr vert="horz" lIns="91440" tIns="45720" rIns="91440" bIns="45720" rtlCol="0">
            <a:normAutofit/>
          </a:bodyPr>
          <a:lstStyle/>
          <a:p>
            <a:pPr marR="0" lvl="0" indent="-228600">
              <a:lnSpc>
                <a:spcPct val="90000"/>
              </a:lnSpc>
              <a:spcBef>
                <a:spcPts val="0"/>
              </a:spcBef>
              <a:spcAft>
                <a:spcPts val="800"/>
              </a:spcAft>
              <a:buFont typeface="Arial" panose="020B0604020202020204" pitchFamily="34" charset="0"/>
              <a:buChar char="•"/>
            </a:pPr>
            <a:r>
              <a:rPr lang="en-US" sz="2000" dirty="0">
                <a:effectLst/>
                <a:latin typeface="Georgia" panose="02040502050405020303" pitchFamily="18" charset="0"/>
              </a:rPr>
              <a:t>Create your own short graphic novel on a theme from </a:t>
            </a:r>
            <a:r>
              <a:rPr lang="en-US" sz="2000" i="1" dirty="0">
                <a:effectLst/>
                <a:latin typeface="Georgia" panose="02040502050405020303" pitchFamily="18" charset="0"/>
              </a:rPr>
              <a:t>Five Stalks of Grain</a:t>
            </a:r>
            <a:r>
              <a:rPr lang="en-US" sz="2000" dirty="0">
                <a:effectLst/>
                <a:latin typeface="Georgia" panose="02040502050405020303" pitchFamily="18" charset="0"/>
              </a:rPr>
              <a:t>. Your novel can be based on your life, on something from history, or be completely made up. </a:t>
            </a:r>
          </a:p>
          <a:p>
            <a:pPr marR="0" lvl="0" indent="-228600">
              <a:lnSpc>
                <a:spcPct val="90000"/>
              </a:lnSpc>
              <a:spcBef>
                <a:spcPts val="0"/>
              </a:spcBef>
              <a:spcAft>
                <a:spcPts val="800"/>
              </a:spcAft>
              <a:buFont typeface="Arial" panose="020B0604020202020204" pitchFamily="34" charset="0"/>
              <a:buChar char="•"/>
            </a:pPr>
            <a:r>
              <a:rPr lang="en-US" sz="2000" dirty="0">
                <a:effectLst/>
                <a:latin typeface="Georgia" panose="02040502050405020303" pitchFamily="18" charset="0"/>
              </a:rPr>
              <a:t>To accompany your graphic novel, write a page or two explaining how your novel embodies your theme. What stylistic choices did you make to portray their theme to the reader? Are the characters’ names important to your novel’s meaning? What visual references inspired your novel in terms of the artwork? Why?</a:t>
            </a:r>
          </a:p>
        </p:txBody>
      </p:sp>
    </p:spTree>
    <p:extLst>
      <p:ext uri="{BB962C8B-B14F-4D97-AF65-F5344CB8AC3E}">
        <p14:creationId xmlns:p14="http://schemas.microsoft.com/office/powerpoint/2010/main" val="15966454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icture of the Ukrainian flag. Divided equally into to stripes. The top stripe is blue and the bottom stripe is yellow.">
            <a:extLst>
              <a:ext uri="{FF2B5EF4-FFF2-40B4-BE49-F238E27FC236}">
                <a16:creationId xmlns:a16="http://schemas.microsoft.com/office/drawing/2014/main" id="{6F56453A-E5E3-5B49-C506-9C1385B57592}"/>
              </a:ext>
            </a:extLst>
          </p:cNvPr>
          <p:cNvPicPr>
            <a:picLocks noChangeAspect="1"/>
          </p:cNvPicPr>
          <p:nvPr/>
        </p:nvPicPr>
        <p:blipFill>
          <a:blip r:embed="rId3"/>
          <a:stretch>
            <a:fillRect/>
          </a:stretch>
        </p:blipFill>
        <p:spPr>
          <a:xfrm>
            <a:off x="9429749" y="5141242"/>
            <a:ext cx="2095501" cy="1422845"/>
          </a:xfrm>
          <a:prstGeom prst="rect">
            <a:avLst/>
          </a:prstGeom>
        </p:spPr>
      </p:pic>
      <p:sp>
        <p:nvSpPr>
          <p:cNvPr id="4" name="TextBox 3">
            <a:extLst>
              <a:ext uri="{FF2B5EF4-FFF2-40B4-BE49-F238E27FC236}">
                <a16:creationId xmlns:a16="http://schemas.microsoft.com/office/drawing/2014/main" id="{1DD6D6BE-9F09-A419-42F9-213D30C4C620}"/>
              </a:ext>
            </a:extLst>
          </p:cNvPr>
          <p:cNvSpPr txBox="1"/>
          <p:nvPr/>
        </p:nvSpPr>
        <p:spPr>
          <a:xfrm>
            <a:off x="8871858" y="1232862"/>
            <a:ext cx="3211285" cy="3477875"/>
          </a:xfrm>
          <a:prstGeom prst="rect">
            <a:avLst/>
          </a:prstGeom>
          <a:noFill/>
        </p:spPr>
        <p:txBody>
          <a:bodyPr wrap="square" rtlCol="0">
            <a:spAutoFit/>
          </a:bodyPr>
          <a:lstStyle/>
          <a:p>
            <a:r>
              <a:rPr lang="en-US" sz="2000" b="1" dirty="0">
                <a:latin typeface="Georgia" panose="02040502050405020303" pitchFamily="18" charset="0"/>
              </a:rPr>
              <a:t>Capital</a:t>
            </a:r>
            <a:r>
              <a:rPr lang="en-US" sz="2000" dirty="0">
                <a:latin typeface="Georgia" panose="02040502050405020303" pitchFamily="18" charset="0"/>
              </a:rPr>
              <a:t>: Kyiv</a:t>
            </a:r>
          </a:p>
          <a:p>
            <a:endParaRPr lang="en-US" sz="2000" dirty="0">
              <a:latin typeface="Georgia" panose="02040502050405020303" pitchFamily="18" charset="0"/>
            </a:endParaRPr>
          </a:p>
          <a:p>
            <a:r>
              <a:rPr lang="en-US" sz="2000" b="1" dirty="0">
                <a:latin typeface="Georgia" panose="02040502050405020303" pitchFamily="18" charset="0"/>
              </a:rPr>
              <a:t>Currency</a:t>
            </a:r>
            <a:r>
              <a:rPr lang="en-US" sz="2000" dirty="0">
                <a:latin typeface="Georgia" panose="02040502050405020303" pitchFamily="18" charset="0"/>
              </a:rPr>
              <a:t>: Hryvnia</a:t>
            </a:r>
          </a:p>
          <a:p>
            <a:endParaRPr lang="en-US" sz="2000" dirty="0">
              <a:latin typeface="Georgia" panose="02040502050405020303" pitchFamily="18" charset="0"/>
            </a:endParaRPr>
          </a:p>
          <a:p>
            <a:r>
              <a:rPr lang="en-US" sz="2000" b="1" dirty="0">
                <a:latin typeface="Georgia" panose="02040502050405020303" pitchFamily="18" charset="0"/>
              </a:rPr>
              <a:t>Area</a:t>
            </a:r>
            <a:r>
              <a:rPr lang="en-US" sz="2000" dirty="0">
                <a:latin typeface="Georgia" panose="02040502050405020303" pitchFamily="18" charset="0"/>
              </a:rPr>
              <a:t>: 233,090 sq. miles</a:t>
            </a:r>
          </a:p>
          <a:p>
            <a:endParaRPr lang="en-US" sz="2000" dirty="0">
              <a:latin typeface="Georgia" panose="02040502050405020303" pitchFamily="18" charset="0"/>
            </a:endParaRPr>
          </a:p>
          <a:p>
            <a:r>
              <a:rPr lang="en-US" sz="2000" b="1" dirty="0">
                <a:latin typeface="Georgia" panose="02040502050405020303" pitchFamily="18" charset="0"/>
              </a:rPr>
              <a:t>Population</a:t>
            </a:r>
            <a:r>
              <a:rPr lang="en-US" sz="2000" dirty="0">
                <a:latin typeface="Georgia" panose="02040502050405020303" pitchFamily="18" charset="0"/>
              </a:rPr>
              <a:t>: 38,000,000</a:t>
            </a:r>
          </a:p>
          <a:p>
            <a:endParaRPr lang="en-US" sz="2000" dirty="0">
              <a:latin typeface="Georgia" panose="02040502050405020303" pitchFamily="18" charset="0"/>
            </a:endParaRPr>
          </a:p>
          <a:p>
            <a:r>
              <a:rPr lang="en-US" sz="2000" b="1" dirty="0">
                <a:latin typeface="Georgia" panose="02040502050405020303" pitchFamily="18" charset="0"/>
              </a:rPr>
              <a:t>Language</a:t>
            </a:r>
            <a:r>
              <a:rPr lang="en-US" sz="2000" dirty="0">
                <a:latin typeface="Georgia" panose="02040502050405020303" pitchFamily="18" charset="0"/>
              </a:rPr>
              <a:t>: Ukrainian </a:t>
            </a:r>
          </a:p>
          <a:p>
            <a:endParaRPr lang="en-US" sz="2000" dirty="0">
              <a:latin typeface="Georgia" panose="02040502050405020303" pitchFamily="18" charset="0"/>
            </a:endParaRPr>
          </a:p>
          <a:p>
            <a:r>
              <a:rPr lang="en-US" sz="2000" b="1" dirty="0">
                <a:latin typeface="Georgia" panose="02040502050405020303" pitchFamily="18" charset="0"/>
              </a:rPr>
              <a:t>Religion</a:t>
            </a:r>
            <a:r>
              <a:rPr lang="en-US" sz="2000" dirty="0">
                <a:latin typeface="Georgia" panose="02040502050405020303" pitchFamily="18" charset="0"/>
              </a:rPr>
              <a:t>: 87% Christian </a:t>
            </a:r>
          </a:p>
        </p:txBody>
      </p:sp>
      <p:pic>
        <p:nvPicPr>
          <p:cNvPr id="2052" name="Picture 4" descr="Ukraine Oblasts Map. Shows the different regions (oblasts) that compose Ukraine. Map shows Ukraine borders Poland, Slovakia, Hungary, Romania, Moldova, Russia, and Belarus.">
            <a:extLst>
              <a:ext uri="{FF2B5EF4-FFF2-40B4-BE49-F238E27FC236}">
                <a16:creationId xmlns:a16="http://schemas.microsoft.com/office/drawing/2014/main" id="{D33A371E-80C5-481B-1772-F1EB489A1DC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0499" y="161245"/>
            <a:ext cx="8572500" cy="62960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FA6E43E-F5DE-FE1A-C513-A2A8B5214855}"/>
              </a:ext>
            </a:extLst>
          </p:cNvPr>
          <p:cNvSpPr txBox="1">
            <a:spLocks noGrp="1"/>
          </p:cNvSpPr>
          <p:nvPr>
            <p:ph type="title" idx="4294967295"/>
          </p:nvPr>
        </p:nvSpPr>
        <p:spPr>
          <a:xfrm>
            <a:off x="8654142" y="293913"/>
            <a:ext cx="3429001" cy="6642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Georgia" panose="02040502050405020303" pitchFamily="18" charset="0"/>
                <a:ea typeface="+mj-ea"/>
                <a:cs typeface="+mj-cs"/>
              </a:rPr>
              <a:t>Ukraine</a:t>
            </a:r>
          </a:p>
        </p:txBody>
      </p:sp>
    </p:spTree>
    <p:extLst>
      <p:ext uri="{BB962C8B-B14F-4D97-AF65-F5344CB8AC3E}">
        <p14:creationId xmlns:p14="http://schemas.microsoft.com/office/powerpoint/2010/main" val="5562609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p of the Eastern United States (East Coast to the Mississippi River. Map of Ukraine on top of US map to show size. Ukraine spans from East Coast to Eastern Missouri East to West and from the middle of Ohio to the middle of Georgia North to South.">
            <a:extLst>
              <a:ext uri="{FF2B5EF4-FFF2-40B4-BE49-F238E27FC236}">
                <a16:creationId xmlns:a16="http://schemas.microsoft.com/office/drawing/2014/main" id="{A70CE845-0B20-2573-C6A7-80D939BCFC4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14687" y="0"/>
            <a:ext cx="576262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B1E2D0AA-78F8-9D3E-B501-914FB4AD75D6}"/>
              </a:ext>
            </a:extLst>
          </p:cNvPr>
          <p:cNvSpPr txBox="1">
            <a:spLocks noGrp="1"/>
          </p:cNvSpPr>
          <p:nvPr>
            <p:ph type="title" idx="4294967295"/>
          </p:nvPr>
        </p:nvSpPr>
        <p:spPr>
          <a:xfrm>
            <a:off x="8621485" y="2569028"/>
            <a:ext cx="3429001" cy="6642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chemeClr val="bg1"/>
                </a:solidFill>
                <a:effectLst/>
                <a:uLnTx/>
                <a:uFillTx/>
                <a:latin typeface="Georgia" panose="02040502050405020303" pitchFamily="18" charset="0"/>
                <a:ea typeface="+mj-ea"/>
                <a:cs typeface="+mj-cs"/>
              </a:rPr>
              <a:t>Ukraine compared to the USA by size</a:t>
            </a:r>
          </a:p>
        </p:txBody>
      </p:sp>
    </p:spTree>
    <p:extLst>
      <p:ext uri="{BB962C8B-B14F-4D97-AF65-F5344CB8AC3E}">
        <p14:creationId xmlns:p14="http://schemas.microsoft.com/office/powerpoint/2010/main" val="23524306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hotograph of a statue of a very thin young girl with two braids holding a bunch of wheat to her chest. She is looking off into the distance. Behind her is a tower that looks like a candle. There is snow on the ground and bare trees on each side of the picture.">
            <a:extLst>
              <a:ext uri="{FF2B5EF4-FFF2-40B4-BE49-F238E27FC236}">
                <a16:creationId xmlns:a16="http://schemas.microsoft.com/office/drawing/2014/main" id="{F4EFBD01-704D-FBCF-5EA2-E49E236F0E4D}"/>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 name="Subtitle 2">
            <a:extLst>
              <a:ext uri="{FF2B5EF4-FFF2-40B4-BE49-F238E27FC236}">
                <a16:creationId xmlns:a16="http://schemas.microsoft.com/office/drawing/2014/main" id="{924A4C28-69D2-5F56-D9CC-69D45F068317}"/>
              </a:ext>
            </a:extLst>
          </p:cNvPr>
          <p:cNvSpPr>
            <a:spLocks noGrp="1"/>
          </p:cNvSpPr>
          <p:nvPr>
            <p:ph type="subTitle" idx="1"/>
          </p:nvPr>
        </p:nvSpPr>
        <p:spPr>
          <a:xfrm>
            <a:off x="245703" y="4745736"/>
            <a:ext cx="4820296" cy="1572768"/>
          </a:xfrm>
        </p:spPr>
        <p:txBody>
          <a:bodyPr>
            <a:normAutofit/>
          </a:bodyPr>
          <a:lstStyle/>
          <a:p>
            <a:r>
              <a:rPr lang="az-Cyrl-AZ" b="0" i="0" dirty="0">
                <a:effectLst/>
                <a:latin typeface="Georgia" panose="02040502050405020303" pitchFamily="18" charset="0"/>
              </a:rPr>
              <a:t>голод</a:t>
            </a:r>
            <a:r>
              <a:rPr lang="en-US" b="0" i="0" dirty="0">
                <a:effectLst/>
                <a:latin typeface="Georgia" panose="02040502050405020303" pitchFamily="18" charset="0"/>
              </a:rPr>
              <a:t> [</a:t>
            </a:r>
            <a:r>
              <a:rPr lang="en-US" b="0" i="0" dirty="0" err="1">
                <a:effectLst/>
                <a:latin typeface="Georgia" panose="02040502050405020303" pitchFamily="18" charset="0"/>
              </a:rPr>
              <a:t>holod</a:t>
            </a:r>
            <a:r>
              <a:rPr lang="en-US" b="0" i="0" dirty="0">
                <a:effectLst/>
                <a:latin typeface="Georgia" panose="02040502050405020303" pitchFamily="18" charset="0"/>
              </a:rPr>
              <a:t>] starvation</a:t>
            </a:r>
          </a:p>
          <a:p>
            <a:r>
              <a:rPr lang="az-Cyrl-AZ" b="0" i="0" dirty="0">
                <a:effectLst/>
                <a:latin typeface="Georgia" panose="02040502050405020303" pitchFamily="18" charset="0"/>
              </a:rPr>
              <a:t>Морити</a:t>
            </a:r>
            <a:r>
              <a:rPr lang="en-US" b="0" i="0" dirty="0">
                <a:effectLst/>
                <a:latin typeface="Georgia" panose="02040502050405020303" pitchFamily="18" charset="0"/>
              </a:rPr>
              <a:t> [</a:t>
            </a:r>
            <a:r>
              <a:rPr lang="en-US" b="0" i="0" dirty="0" err="1">
                <a:effectLst/>
                <a:latin typeface="Georgia" panose="02040502050405020303" pitchFamily="18" charset="0"/>
              </a:rPr>
              <a:t>moriti</a:t>
            </a:r>
            <a:r>
              <a:rPr lang="en-US" b="0" i="0" dirty="0">
                <a:effectLst/>
                <a:latin typeface="Georgia" panose="02040502050405020303" pitchFamily="18" charset="0"/>
              </a:rPr>
              <a:t>]</a:t>
            </a:r>
            <a:r>
              <a:rPr lang="az-Cyrl-AZ" b="0" i="0" dirty="0">
                <a:effectLst/>
                <a:latin typeface="Georgia" panose="02040502050405020303" pitchFamily="18" charset="0"/>
              </a:rPr>
              <a:t> </a:t>
            </a:r>
            <a:r>
              <a:rPr lang="en-US" b="0" i="0" dirty="0">
                <a:effectLst/>
                <a:latin typeface="Georgia" panose="02040502050405020303" pitchFamily="18" charset="0"/>
              </a:rPr>
              <a:t>to exterminate</a:t>
            </a:r>
            <a:endParaRPr lang="en-US" dirty="0">
              <a:latin typeface="Georgia" panose="02040502050405020303" pitchFamily="18" charset="0"/>
            </a:endParaRPr>
          </a:p>
        </p:txBody>
      </p:sp>
      <p:sp>
        <p:nvSpPr>
          <p:cNvPr id="2" name="Title 1">
            <a:extLst>
              <a:ext uri="{FF2B5EF4-FFF2-40B4-BE49-F238E27FC236}">
                <a16:creationId xmlns:a16="http://schemas.microsoft.com/office/drawing/2014/main" id="{A40CE1F2-BB0E-BEBB-0F97-20F199176164}"/>
              </a:ext>
            </a:extLst>
          </p:cNvPr>
          <p:cNvSpPr>
            <a:spLocks noGrp="1"/>
          </p:cNvSpPr>
          <p:nvPr>
            <p:ph type="ctrTitle"/>
          </p:nvPr>
        </p:nvSpPr>
        <p:spPr>
          <a:xfrm>
            <a:off x="890338" y="640080"/>
            <a:ext cx="3734014" cy="3566160"/>
          </a:xfrm>
        </p:spPr>
        <p:txBody>
          <a:bodyPr anchor="b">
            <a:normAutofit/>
          </a:bodyPr>
          <a:lstStyle/>
          <a:p>
            <a:r>
              <a:rPr lang="en-US" sz="5400" dirty="0">
                <a:latin typeface="Georgia" panose="02040502050405020303" pitchFamily="18" charset="0"/>
              </a:rPr>
              <a:t>The Holodomor</a:t>
            </a:r>
          </a:p>
        </p:txBody>
      </p:sp>
    </p:spTree>
    <p:extLst>
      <p:ext uri="{BB962C8B-B14F-4D97-AF65-F5344CB8AC3E}">
        <p14:creationId xmlns:p14="http://schemas.microsoft.com/office/powerpoint/2010/main" val="2453234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Online Media 1" title="Valentina Kuryliw – The Holodomor – Voices Into Action">
            <a:hlinkClick r:id="" action="ppaction://media"/>
            <a:extLst>
              <a:ext uri="{FF2B5EF4-FFF2-40B4-BE49-F238E27FC236}">
                <a16:creationId xmlns:a16="http://schemas.microsoft.com/office/drawing/2014/main" id="{AF5AFAFB-2369-3CA7-E364-D949C773E9C7}"/>
              </a:ext>
            </a:extLst>
          </p:cNvPr>
          <p:cNvPicPr>
            <a:picLocks noRot="1" noChangeAspect="1"/>
          </p:cNvPicPr>
          <p:nvPr>
            <a:videoFile r:link="rId1"/>
          </p:nvPr>
        </p:nvPicPr>
        <p:blipFill>
          <a:blip r:embed="rId3"/>
          <a:stretch>
            <a:fillRect/>
          </a:stretch>
        </p:blipFill>
        <p:spPr>
          <a:xfrm>
            <a:off x="171473" y="81642"/>
            <a:ext cx="11849053" cy="6694715"/>
          </a:xfrm>
          <a:prstGeom prst="rect">
            <a:avLst/>
          </a:prstGeom>
        </p:spPr>
      </p:pic>
    </p:spTree>
    <p:extLst>
      <p:ext uri="{BB962C8B-B14F-4D97-AF65-F5344CB8AC3E}">
        <p14:creationId xmlns:p14="http://schemas.microsoft.com/office/powerpoint/2010/main" val="297888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21CE0-E632-D429-8314-A11669CFB744}"/>
              </a:ext>
            </a:extLst>
          </p:cNvPr>
          <p:cNvSpPr>
            <a:spLocks noGrp="1"/>
          </p:cNvSpPr>
          <p:nvPr>
            <p:ph type="title"/>
          </p:nvPr>
        </p:nvSpPr>
        <p:spPr>
          <a:xfrm>
            <a:off x="838200" y="314768"/>
            <a:ext cx="10515600" cy="1325563"/>
          </a:xfrm>
        </p:spPr>
        <p:txBody>
          <a:bodyPr/>
          <a:lstStyle/>
          <a:p>
            <a:pPr algn="ctr"/>
            <a:r>
              <a:rPr lang="en-US" dirty="0">
                <a:latin typeface="Georgia" panose="02040502050405020303" pitchFamily="18" charset="0"/>
              </a:rPr>
              <a:t>Number of Victims of the Holodomor</a:t>
            </a:r>
          </a:p>
        </p:txBody>
      </p:sp>
      <p:sp>
        <p:nvSpPr>
          <p:cNvPr id="3" name="TextBox 2">
            <a:extLst>
              <a:ext uri="{FF2B5EF4-FFF2-40B4-BE49-F238E27FC236}">
                <a16:creationId xmlns:a16="http://schemas.microsoft.com/office/drawing/2014/main" id="{6D5EDC29-F5EF-DA91-3443-ACC4128ED38A}"/>
              </a:ext>
            </a:extLst>
          </p:cNvPr>
          <p:cNvSpPr txBox="1"/>
          <p:nvPr/>
        </p:nvSpPr>
        <p:spPr>
          <a:xfrm>
            <a:off x="0" y="6088244"/>
            <a:ext cx="12192000" cy="584775"/>
          </a:xfrm>
          <a:prstGeom prst="rect">
            <a:avLst/>
          </a:prstGeom>
          <a:noFill/>
        </p:spPr>
        <p:txBody>
          <a:bodyPr wrap="square" rtlCol="0">
            <a:spAutoFit/>
          </a:bodyPr>
          <a:lstStyle/>
          <a:p>
            <a:pPr algn="ctr"/>
            <a:r>
              <a:rPr lang="en-US" sz="1600" dirty="0">
                <a:latin typeface="Georgia" panose="02040502050405020303" pitchFamily="18" charset="0"/>
              </a:rPr>
              <a:t>Harvard Ukrainian Research Institute: Geographic Information Systems Atlas of the Holodomor</a:t>
            </a:r>
          </a:p>
          <a:p>
            <a:pPr algn="ctr"/>
            <a:r>
              <a:rPr lang="en-US" sz="1600" dirty="0">
                <a:latin typeface="Georgia" panose="02040502050405020303" pitchFamily="18" charset="0"/>
              </a:rPr>
              <a:t>Institute of Demography in Kyiv: detailed demographic data at the district level from 1930s</a:t>
            </a:r>
          </a:p>
        </p:txBody>
      </p:sp>
      <p:sp>
        <p:nvSpPr>
          <p:cNvPr id="5" name="TextBox 4">
            <a:extLst>
              <a:ext uri="{FF2B5EF4-FFF2-40B4-BE49-F238E27FC236}">
                <a16:creationId xmlns:a16="http://schemas.microsoft.com/office/drawing/2014/main" id="{0998EB2A-1440-7A43-FCBE-E43D5D5F4552}"/>
              </a:ext>
            </a:extLst>
          </p:cNvPr>
          <p:cNvSpPr txBox="1"/>
          <p:nvPr/>
        </p:nvSpPr>
        <p:spPr>
          <a:xfrm>
            <a:off x="1" y="2030887"/>
            <a:ext cx="12191999" cy="3231654"/>
          </a:xfrm>
          <a:prstGeom prst="rect">
            <a:avLst/>
          </a:prstGeom>
          <a:noFill/>
        </p:spPr>
        <p:txBody>
          <a:bodyPr wrap="square">
            <a:spAutoFit/>
          </a:bodyPr>
          <a:lstStyle/>
          <a:p>
            <a:pPr algn="ctr"/>
            <a:r>
              <a:rPr lang="en-US" dirty="0">
                <a:latin typeface="Georgia" panose="02040502050405020303" pitchFamily="18" charset="0"/>
              </a:rPr>
              <a:t>On the most fertile land in Europe at the height of the famine in 1933 Ukrainian villagers were dying at rate of:</a:t>
            </a:r>
          </a:p>
          <a:p>
            <a:pPr algn="ctr"/>
            <a:endParaRPr lang="en-US" dirty="0">
              <a:latin typeface="Georgia" panose="02040502050405020303" pitchFamily="18" charset="0"/>
            </a:endParaRPr>
          </a:p>
          <a:p>
            <a:pPr algn="ctr"/>
            <a:r>
              <a:rPr lang="en-US" sz="2400" b="1" dirty="0">
                <a:latin typeface="Georgia" panose="02040502050405020303" pitchFamily="18" charset="0"/>
              </a:rPr>
              <a:t>17 per minute, 1,000 per hour, 25,000 per day</a:t>
            </a:r>
          </a:p>
          <a:p>
            <a:pPr algn="ctr"/>
            <a:endParaRPr lang="en-US" sz="2400" dirty="0">
              <a:latin typeface="Georgia" panose="02040502050405020303" pitchFamily="18" charset="0"/>
            </a:endParaRPr>
          </a:p>
          <a:p>
            <a:pPr algn="ctr"/>
            <a:r>
              <a:rPr lang="en-US" sz="2400" dirty="0">
                <a:latin typeface="Georgia" panose="02040502050405020303" pitchFamily="18" charset="0"/>
              </a:rPr>
              <a:t>3,000,000 victims were children</a:t>
            </a:r>
          </a:p>
          <a:p>
            <a:pPr algn="ctr"/>
            <a:endParaRPr lang="en-US" sz="2400" dirty="0">
              <a:latin typeface="Georgia" panose="02040502050405020303" pitchFamily="18" charset="0"/>
            </a:endParaRPr>
          </a:p>
          <a:p>
            <a:pPr algn="ctr"/>
            <a:r>
              <a:rPr lang="en-US" sz="2400" dirty="0">
                <a:latin typeface="Georgia" panose="02040502050405020303" pitchFamily="18" charset="0"/>
              </a:rPr>
              <a:t>5 – 10 million victims based on journalist accounts</a:t>
            </a:r>
          </a:p>
          <a:p>
            <a:pPr algn="ctr"/>
            <a:endParaRPr lang="en-US" sz="2400" dirty="0">
              <a:latin typeface="Georgia" panose="02040502050405020303" pitchFamily="18" charset="0"/>
            </a:endParaRPr>
          </a:p>
          <a:p>
            <a:pPr algn="ctr"/>
            <a:r>
              <a:rPr lang="en-US" sz="2400" dirty="0">
                <a:latin typeface="Georgia" panose="02040502050405020303" pitchFamily="18" charset="0"/>
              </a:rPr>
              <a:t>Current estimate based on reliable data of Holodomor victims </a:t>
            </a:r>
            <a:r>
              <a:rPr lang="en-US" sz="2400" b="1" dirty="0">
                <a:latin typeface="Georgia" panose="02040502050405020303" pitchFamily="18" charset="0"/>
              </a:rPr>
              <a:t>4.6 - 5 million</a:t>
            </a:r>
          </a:p>
        </p:txBody>
      </p:sp>
    </p:spTree>
    <p:extLst>
      <p:ext uri="{BB962C8B-B14F-4D97-AF65-F5344CB8AC3E}">
        <p14:creationId xmlns:p14="http://schemas.microsoft.com/office/powerpoint/2010/main" val="3361864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Photograph of the Holodomor memorial in Washington D.C. Wall with wheat or grain sculpted into it. The words HOLODOMOR 1932-1933 are on the bottom.">
            <a:extLst>
              <a:ext uri="{FF2B5EF4-FFF2-40B4-BE49-F238E27FC236}">
                <a16:creationId xmlns:a16="http://schemas.microsoft.com/office/drawing/2014/main" id="{5E51C2F8-682B-65F7-E37D-8C57C4A23722}"/>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523488" y="10"/>
            <a:ext cx="8668512" cy="6857990"/>
          </a:xfrm>
          <a:prstGeom prst="rect">
            <a:avLst/>
          </a:prstGeom>
        </p:spPr>
      </p:pic>
      <p:sp>
        <p:nvSpPr>
          <p:cNvPr id="10" name="Rectangle 9">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80D2AF6-CA0C-08B2-8456-630215B2C701}"/>
              </a:ext>
            </a:extLst>
          </p:cNvPr>
          <p:cNvSpPr>
            <a:spLocks noGrp="1"/>
          </p:cNvSpPr>
          <p:nvPr>
            <p:ph type="title"/>
          </p:nvPr>
        </p:nvSpPr>
        <p:spPr>
          <a:xfrm>
            <a:off x="107867" y="709013"/>
            <a:ext cx="4023360" cy="3204134"/>
          </a:xfrm>
        </p:spPr>
        <p:txBody>
          <a:bodyPr vert="horz" lIns="91440" tIns="45720" rIns="91440" bIns="45720" rtlCol="0" anchor="b">
            <a:normAutofit/>
          </a:bodyPr>
          <a:lstStyle/>
          <a:p>
            <a:pPr algn="ctr"/>
            <a:r>
              <a:rPr lang="en-US" sz="4800" dirty="0">
                <a:latin typeface="Georgia" panose="02040502050405020303" pitchFamily="18" charset="0"/>
              </a:rPr>
              <a:t>How can food be used as a weapon?</a:t>
            </a:r>
          </a:p>
        </p:txBody>
      </p:sp>
      <p:sp>
        <p:nvSpPr>
          <p:cNvPr id="1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24105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ck and white book cover. Title: Five Stalks of Grain. &#10;by Adrian Lysenko, Illustrated by Ivanka Theodosia Galadza.&#10;A young boy and girl walking hand in hand in the woods in the winter at night. An owl is in the trees above them.&#10;&#10;">
            <a:extLst>
              <a:ext uri="{FF2B5EF4-FFF2-40B4-BE49-F238E27FC236}">
                <a16:creationId xmlns:a16="http://schemas.microsoft.com/office/drawing/2014/main" id="{0F9F6505-C47F-BEE3-4DD0-6AF461E9BD01}"/>
              </a:ext>
            </a:extLst>
          </p:cNvPr>
          <p:cNvPicPr>
            <a:picLocks noChangeAspect="1"/>
          </p:cNvPicPr>
          <p:nvPr/>
        </p:nvPicPr>
        <p:blipFill>
          <a:blip r:embed="rId2"/>
          <a:stretch>
            <a:fillRect/>
          </a:stretch>
        </p:blipFill>
        <p:spPr>
          <a:xfrm>
            <a:off x="550915" y="586599"/>
            <a:ext cx="4711142" cy="6097230"/>
          </a:xfrm>
          <a:prstGeom prst="rect">
            <a:avLst/>
          </a:prstGeom>
        </p:spPr>
      </p:pic>
      <p:sp>
        <p:nvSpPr>
          <p:cNvPr id="4" name="Title 1">
            <a:extLst>
              <a:ext uri="{FF2B5EF4-FFF2-40B4-BE49-F238E27FC236}">
                <a16:creationId xmlns:a16="http://schemas.microsoft.com/office/drawing/2014/main" id="{8F2AF29E-38CC-EB6D-75CA-E68911AC077F}"/>
              </a:ext>
            </a:extLst>
          </p:cNvPr>
          <p:cNvSpPr txBox="1">
            <a:spLocks noGrp="1"/>
          </p:cNvSpPr>
          <p:nvPr>
            <p:ph type="title" idx="4294967295"/>
          </p:nvPr>
        </p:nvSpPr>
        <p:spPr>
          <a:xfrm>
            <a:off x="4665581" y="-826160"/>
            <a:ext cx="2601685" cy="13159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Georgia" panose="02040502050405020303" pitchFamily="18" charset="0"/>
                <a:ea typeface="+mj-ea"/>
                <a:cs typeface="+mj-cs"/>
              </a:rPr>
              <a:t>Homework</a:t>
            </a:r>
          </a:p>
        </p:txBody>
      </p:sp>
      <p:pic>
        <p:nvPicPr>
          <p:cNvPr id="6" name="Picture 5" descr="Page from a journal. Title is Reading Journal. Picture of an open book.&#10;Setting: Where does the story take place? when?&#10;Plot: What happens in the novel?&#10;Characters: Who are the main characters? Who are other important people in the novel?&#10;Themes: What are some themes that you notice in the novel?">
            <a:extLst>
              <a:ext uri="{FF2B5EF4-FFF2-40B4-BE49-F238E27FC236}">
                <a16:creationId xmlns:a16="http://schemas.microsoft.com/office/drawing/2014/main" id="{813E6540-5E53-F881-7490-FD30FC087B3B}"/>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429200" y="586599"/>
            <a:ext cx="4851237" cy="6097230"/>
          </a:xfrm>
          <a:prstGeom prst="rect">
            <a:avLst/>
          </a:prstGeom>
        </p:spPr>
      </p:pic>
    </p:spTree>
    <p:extLst>
      <p:ext uri="{BB962C8B-B14F-4D97-AF65-F5344CB8AC3E}">
        <p14:creationId xmlns:p14="http://schemas.microsoft.com/office/powerpoint/2010/main" val="37070195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7526</TotalTime>
  <Words>3102</Words>
  <Application>Microsoft Office PowerPoint</Application>
  <PresentationFormat>Widescreen</PresentationFormat>
  <Paragraphs>174</Paragraphs>
  <Slides>27</Slides>
  <Notes>18</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Arial</vt:lpstr>
      <vt:lpstr>Calibri</vt:lpstr>
      <vt:lpstr>Calibri Light</vt:lpstr>
      <vt:lpstr>Georgia</vt:lpstr>
      <vt:lpstr>Helvetica Neue</vt:lpstr>
      <vt:lpstr>Open Sans</vt:lpstr>
      <vt:lpstr>Source Serif Pro</vt:lpstr>
      <vt:lpstr>Office Theme</vt:lpstr>
      <vt:lpstr>Day 1:  Five Stalks of Grain and the Ukrainian Holodomor</vt:lpstr>
      <vt:lpstr>What do you know about Ukraine?</vt:lpstr>
      <vt:lpstr>Ukraine</vt:lpstr>
      <vt:lpstr>Ukraine compared to the USA by size</vt:lpstr>
      <vt:lpstr>The Holodomor</vt:lpstr>
      <vt:lpstr>PowerPoint Presentation</vt:lpstr>
      <vt:lpstr>Number of Victims of the Holodomor</vt:lpstr>
      <vt:lpstr>How can food be used as a weapon?</vt:lpstr>
      <vt:lpstr>Homework</vt:lpstr>
      <vt:lpstr>Day 2:  Five Stalks of Grain and the Ukrainian Holodomor</vt:lpstr>
      <vt:lpstr>Why do you think the novel is called Five Stalks of Grain. Would you have called it something else? Why or why not? </vt:lpstr>
      <vt:lpstr>Who are the main characters?</vt:lpstr>
      <vt:lpstr>What happens in the novel?</vt:lpstr>
      <vt:lpstr>What are the main themes of the novel?</vt:lpstr>
      <vt:lpstr>Toll Houses and the Soul’s Journey</vt:lpstr>
      <vt:lpstr>What “toll houses” do Nadia and Taras encounter on their journey?</vt:lpstr>
      <vt:lpstr>What health issues (physical and mental) arose as a result of the Holodomor? </vt:lpstr>
      <vt:lpstr>Trauma and Transformation</vt:lpstr>
      <vt:lpstr>Generational Trauma</vt:lpstr>
      <vt:lpstr>Why is it important that Nadia’s family visits her house in Ukraine 61 years later and reads her story?</vt:lpstr>
      <vt:lpstr>Homework</vt:lpstr>
      <vt:lpstr>Day 3:  Five Stalks of Grain and the Ukrainian Holodomor</vt:lpstr>
      <vt:lpstr>How are the themes presented visually? </vt:lpstr>
      <vt:lpstr>Trauma and Transformation</vt:lpstr>
      <vt:lpstr>hope and perseverance in the face of adversity</vt:lpstr>
      <vt:lpstr>Birds as Symbols</vt:lpstr>
      <vt:lpstr>Assignment: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Luttrell, Megan</dc:creator>
  <cp:lastModifiedBy>Luttrell, Megan</cp:lastModifiedBy>
  <cp:revision>1</cp:revision>
  <dcterms:created xsi:type="dcterms:W3CDTF">2023-06-29T15:28:11Z</dcterms:created>
  <dcterms:modified xsi:type="dcterms:W3CDTF">2023-07-05T20:27:16Z</dcterms:modified>
</cp:coreProperties>
</file>