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4" r:id="rId1"/>
  </p:sldMasterIdLst>
  <p:notesMasterIdLst>
    <p:notesMasterId r:id="rId15"/>
  </p:notesMasterIdLst>
  <p:sldIdLst>
    <p:sldId id="256" r:id="rId2"/>
    <p:sldId id="257" r:id="rId3"/>
    <p:sldId id="258" r:id="rId4"/>
    <p:sldId id="260" r:id="rId5"/>
    <p:sldId id="266" r:id="rId6"/>
    <p:sldId id="265" r:id="rId7"/>
    <p:sldId id="263" r:id="rId8"/>
    <p:sldId id="264" r:id="rId9"/>
    <p:sldId id="259" r:id="rId10"/>
    <p:sldId id="261" r:id="rId11"/>
    <p:sldId id="262"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A0BCCE-1D7F-41C2-862B-85E2066F4600}" v="1579" dt="2022-07-08T19:45:08.9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8" autoAdjust="0"/>
    <p:restoredTop sz="55151" autoAdjust="0"/>
  </p:normalViewPr>
  <p:slideViewPr>
    <p:cSldViewPr snapToGrid="0">
      <p:cViewPr varScale="1">
        <p:scale>
          <a:sx n="47" d="100"/>
          <a:sy n="47" d="100"/>
        </p:scale>
        <p:origin x="1402" y="-115"/>
      </p:cViewPr>
      <p:guideLst/>
    </p:cSldViewPr>
  </p:slideViewPr>
  <p:outlineViewPr>
    <p:cViewPr>
      <p:scale>
        <a:sx n="33" d="100"/>
        <a:sy n="33" d="100"/>
      </p:scale>
      <p:origin x="0" y="-174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ttrell, Megan" userId="e750d70a-009b-4e3b-a772-82b82242755e" providerId="ADAL" clId="{9EA0BCCE-1D7F-41C2-862B-85E2066F4600}"/>
    <pc:docChg chg="undo custSel addSld delSld modSld sldOrd">
      <pc:chgData name="Luttrell, Megan" userId="e750d70a-009b-4e3b-a772-82b82242755e" providerId="ADAL" clId="{9EA0BCCE-1D7F-41C2-862B-85E2066F4600}" dt="2022-07-08T19:45:14.542" v="14590" actId="14100"/>
      <pc:docMkLst>
        <pc:docMk/>
      </pc:docMkLst>
      <pc:sldChg chg="delSp modSp mod modAnim delDesignElem">
        <pc:chgData name="Luttrell, Megan" userId="e750d70a-009b-4e3b-a772-82b82242755e" providerId="ADAL" clId="{9EA0BCCE-1D7F-41C2-862B-85E2066F4600}" dt="2022-07-08T16:28:31.537" v="9169" actId="20577"/>
        <pc:sldMkLst>
          <pc:docMk/>
          <pc:sldMk cId="1361024104" sldId="256"/>
        </pc:sldMkLst>
        <pc:spChg chg="mod">
          <ac:chgData name="Luttrell, Megan" userId="e750d70a-009b-4e3b-a772-82b82242755e" providerId="ADAL" clId="{9EA0BCCE-1D7F-41C2-862B-85E2066F4600}" dt="2022-07-08T16:28:25.568" v="9153" actId="313"/>
          <ac:spMkLst>
            <pc:docMk/>
            <pc:sldMk cId="1361024104" sldId="256"/>
            <ac:spMk id="2" creationId="{B87A5749-9A19-F370-03CA-F458207E45A3}"/>
          </ac:spMkLst>
        </pc:spChg>
        <pc:spChg chg="mod">
          <ac:chgData name="Luttrell, Megan" userId="e750d70a-009b-4e3b-a772-82b82242755e" providerId="ADAL" clId="{9EA0BCCE-1D7F-41C2-862B-85E2066F4600}" dt="2022-07-08T16:28:31.537" v="9169" actId="20577"/>
          <ac:spMkLst>
            <pc:docMk/>
            <pc:sldMk cId="1361024104" sldId="256"/>
            <ac:spMk id="3" creationId="{C5098574-81B0-B116-AAB5-599FFFEDD9AE}"/>
          </ac:spMkLst>
        </pc:spChg>
        <pc:spChg chg="del">
          <ac:chgData name="Luttrell, Megan" userId="e750d70a-009b-4e3b-a772-82b82242755e" providerId="ADAL" clId="{9EA0BCCE-1D7F-41C2-862B-85E2066F4600}" dt="2022-07-07T20:08:01.294" v="645"/>
          <ac:spMkLst>
            <pc:docMk/>
            <pc:sldMk cId="1361024104" sldId="256"/>
            <ac:spMk id="9" creationId="{9C51935E-4A08-4AE4-8E13-F40CD3C4F1C4}"/>
          </ac:spMkLst>
        </pc:spChg>
        <pc:spChg chg="del">
          <ac:chgData name="Luttrell, Megan" userId="e750d70a-009b-4e3b-a772-82b82242755e" providerId="ADAL" clId="{9EA0BCCE-1D7F-41C2-862B-85E2066F4600}" dt="2022-07-07T20:08:01.294" v="645"/>
          <ac:spMkLst>
            <pc:docMk/>
            <pc:sldMk cId="1361024104" sldId="256"/>
            <ac:spMk id="23" creationId="{8CED433A-4441-4EF2-A360-2D5C19C7F3CD}"/>
          </ac:spMkLst>
        </pc:spChg>
        <pc:grpChg chg="del">
          <ac:chgData name="Luttrell, Megan" userId="e750d70a-009b-4e3b-a772-82b82242755e" providerId="ADAL" clId="{9EA0BCCE-1D7F-41C2-862B-85E2066F4600}" dt="2022-07-07T20:08:01.294" v="645"/>
          <ac:grpSpMkLst>
            <pc:docMk/>
            <pc:sldMk cId="1361024104" sldId="256"/>
            <ac:grpSpMk id="11" creationId="{6E2935B3-43F9-4F49-AEEE-A09015DDFF57}"/>
          </ac:grpSpMkLst>
        </pc:grpChg>
        <pc:grpChg chg="del">
          <ac:chgData name="Luttrell, Megan" userId="e750d70a-009b-4e3b-a772-82b82242755e" providerId="ADAL" clId="{9EA0BCCE-1D7F-41C2-862B-85E2066F4600}" dt="2022-07-07T20:08:01.294" v="645"/>
          <ac:grpSpMkLst>
            <pc:docMk/>
            <pc:sldMk cId="1361024104" sldId="256"/>
            <ac:grpSpMk id="25" creationId="{614A0AA1-C9DD-452F-AF3C-8231C0CD8325}"/>
          </ac:grpSpMkLst>
        </pc:grpChg>
      </pc:sldChg>
      <pc:sldChg chg="addSp delSp modSp new mod setBg modAnim delDesignElem modNotesTx">
        <pc:chgData name="Luttrell, Megan" userId="e750d70a-009b-4e3b-a772-82b82242755e" providerId="ADAL" clId="{9EA0BCCE-1D7F-41C2-862B-85E2066F4600}" dt="2022-07-08T18:10:00.253" v="12980"/>
        <pc:sldMkLst>
          <pc:docMk/>
          <pc:sldMk cId="3508319994" sldId="257"/>
        </pc:sldMkLst>
        <pc:spChg chg="mod">
          <ac:chgData name="Luttrell, Megan" userId="e750d70a-009b-4e3b-a772-82b82242755e" providerId="ADAL" clId="{9EA0BCCE-1D7F-41C2-862B-85E2066F4600}" dt="2022-07-07T21:40:00.026" v="3217" actId="2711"/>
          <ac:spMkLst>
            <pc:docMk/>
            <pc:sldMk cId="3508319994" sldId="257"/>
            <ac:spMk id="2" creationId="{BF34187D-778C-7178-EACC-E391DE47293A}"/>
          </ac:spMkLst>
        </pc:spChg>
        <pc:spChg chg="mod ord">
          <ac:chgData name="Luttrell, Megan" userId="e750d70a-009b-4e3b-a772-82b82242755e" providerId="ADAL" clId="{9EA0BCCE-1D7F-41C2-862B-85E2066F4600}" dt="2022-07-08T18:01:44.245" v="12446" actId="1076"/>
          <ac:spMkLst>
            <pc:docMk/>
            <pc:sldMk cId="3508319994" sldId="257"/>
            <ac:spMk id="3" creationId="{39261479-F704-29E7-CF03-8A5A9E59EC40}"/>
          </ac:spMkLst>
        </pc:spChg>
        <pc:spChg chg="add del">
          <ac:chgData name="Luttrell, Megan" userId="e750d70a-009b-4e3b-a772-82b82242755e" providerId="ADAL" clId="{9EA0BCCE-1D7F-41C2-862B-85E2066F4600}" dt="2022-07-07T15:09:32.844" v="622" actId="26606"/>
          <ac:spMkLst>
            <pc:docMk/>
            <pc:sldMk cId="3508319994" sldId="257"/>
            <ac:spMk id="1031" creationId="{B4F9B187-EC02-44E0-99C7-5D629D6648DA}"/>
          </ac:spMkLst>
        </pc:spChg>
        <pc:spChg chg="add del">
          <ac:chgData name="Luttrell, Megan" userId="e750d70a-009b-4e3b-a772-82b82242755e" providerId="ADAL" clId="{9EA0BCCE-1D7F-41C2-862B-85E2066F4600}" dt="2022-07-07T15:09:32.844" v="622" actId="26606"/>
          <ac:spMkLst>
            <pc:docMk/>
            <pc:sldMk cId="3508319994" sldId="257"/>
            <ac:spMk id="1045" creationId="{9D8267F7-1115-4F9A-BEF5-BB6664BCF0DB}"/>
          </ac:spMkLst>
        </pc:spChg>
        <pc:spChg chg="add del">
          <ac:chgData name="Luttrell, Megan" userId="e750d70a-009b-4e3b-a772-82b82242755e" providerId="ADAL" clId="{9EA0BCCE-1D7F-41C2-862B-85E2066F4600}" dt="2022-07-07T15:09:35.243" v="624" actId="26606"/>
          <ac:spMkLst>
            <pc:docMk/>
            <pc:sldMk cId="3508319994" sldId="257"/>
            <ac:spMk id="1060" creationId="{DC05F582-AA63-4A8C-915E-66057E4BEEA9}"/>
          </ac:spMkLst>
        </pc:spChg>
        <pc:spChg chg="add del">
          <ac:chgData name="Luttrell, Megan" userId="e750d70a-009b-4e3b-a772-82b82242755e" providerId="ADAL" clId="{9EA0BCCE-1D7F-41C2-862B-85E2066F4600}" dt="2022-07-07T20:08:01.294" v="645"/>
          <ac:spMkLst>
            <pc:docMk/>
            <pc:sldMk cId="3508319994" sldId="257"/>
            <ac:spMk id="1062" creationId="{7D2FD795-8DF5-44F0-8664-4D8F626DD85A}"/>
          </ac:spMkLst>
        </pc:spChg>
        <pc:spChg chg="add del">
          <ac:chgData name="Luttrell, Megan" userId="e750d70a-009b-4e3b-a772-82b82242755e" providerId="ADAL" clId="{9EA0BCCE-1D7F-41C2-862B-85E2066F4600}" dt="2022-07-07T20:08:01.294" v="645"/>
          <ac:spMkLst>
            <pc:docMk/>
            <pc:sldMk cId="3508319994" sldId="257"/>
            <ac:spMk id="1066" creationId="{9D8267F7-1115-4F9A-BEF5-BB6664BCF0DB}"/>
          </ac:spMkLst>
        </pc:spChg>
        <pc:grpChg chg="add del">
          <ac:chgData name="Luttrell, Megan" userId="e750d70a-009b-4e3b-a772-82b82242755e" providerId="ADAL" clId="{9EA0BCCE-1D7F-41C2-862B-85E2066F4600}" dt="2022-07-07T15:09:32.844" v="622" actId="26606"/>
          <ac:grpSpMkLst>
            <pc:docMk/>
            <pc:sldMk cId="3508319994" sldId="257"/>
            <ac:grpSpMk id="1033" creationId="{7C6B683D-13FA-4605-8648-01FC9C82FEC8}"/>
          </ac:grpSpMkLst>
        </pc:grpChg>
        <pc:grpChg chg="add del">
          <ac:chgData name="Luttrell, Megan" userId="e750d70a-009b-4e3b-a772-82b82242755e" providerId="ADAL" clId="{9EA0BCCE-1D7F-41C2-862B-85E2066F4600}" dt="2022-07-07T15:09:32.844" v="622" actId="26606"/>
          <ac:grpSpMkLst>
            <pc:docMk/>
            <pc:sldMk cId="3508319994" sldId="257"/>
            <ac:grpSpMk id="1047" creationId="{7B4E221E-E4F3-4D25-8DC8-8A3D08C830B4}"/>
          </ac:grpSpMkLst>
        </pc:grpChg>
        <pc:grpChg chg="add del">
          <ac:chgData name="Luttrell, Megan" userId="e750d70a-009b-4e3b-a772-82b82242755e" providerId="ADAL" clId="{9EA0BCCE-1D7F-41C2-862B-85E2066F4600}" dt="2022-07-07T15:09:35.243" v="624" actId="26606"/>
          <ac:grpSpMkLst>
            <pc:docMk/>
            <pc:sldMk cId="3508319994" sldId="257"/>
            <ac:grpSpMk id="1052" creationId="{30D050C3-946A-4155-B469-3FE5492E6E91}"/>
          </ac:grpSpMkLst>
        </pc:grpChg>
        <pc:grpChg chg="add del">
          <ac:chgData name="Luttrell, Megan" userId="e750d70a-009b-4e3b-a772-82b82242755e" providerId="ADAL" clId="{9EA0BCCE-1D7F-41C2-862B-85E2066F4600}" dt="2022-07-07T20:08:01.294" v="645"/>
          <ac:grpSpMkLst>
            <pc:docMk/>
            <pc:sldMk cId="3508319994" sldId="257"/>
            <ac:grpSpMk id="1063" creationId="{7C6B683D-13FA-4605-8648-01FC9C82FEC8}"/>
          </ac:grpSpMkLst>
        </pc:grpChg>
        <pc:picChg chg="add mod">
          <ac:chgData name="Luttrell, Megan" userId="e750d70a-009b-4e3b-a772-82b82242755e" providerId="ADAL" clId="{9EA0BCCE-1D7F-41C2-862B-85E2066F4600}" dt="2022-07-08T18:01:38.915" v="12445" actId="1076"/>
          <ac:picMkLst>
            <pc:docMk/>
            <pc:sldMk cId="3508319994" sldId="257"/>
            <ac:picMk id="1026" creationId="{BED497CF-3691-48BF-1C7E-D89ACC1EF622}"/>
          </ac:picMkLst>
        </pc:picChg>
      </pc:sldChg>
      <pc:sldChg chg="addSp delSp modSp add mod setBg delDesignElem modNotesTx">
        <pc:chgData name="Luttrell, Megan" userId="e750d70a-009b-4e3b-a772-82b82242755e" providerId="ADAL" clId="{9EA0BCCE-1D7F-41C2-862B-85E2066F4600}" dt="2022-07-07T21:39:30.648" v="3212" actId="2711"/>
        <pc:sldMkLst>
          <pc:docMk/>
          <pc:sldMk cId="611566035" sldId="258"/>
        </pc:sldMkLst>
        <pc:spChg chg="mod">
          <ac:chgData name="Luttrell, Megan" userId="e750d70a-009b-4e3b-a772-82b82242755e" providerId="ADAL" clId="{9EA0BCCE-1D7F-41C2-862B-85E2066F4600}" dt="2022-07-07T21:39:30.648" v="3212" actId="2711"/>
          <ac:spMkLst>
            <pc:docMk/>
            <pc:sldMk cId="611566035" sldId="258"/>
            <ac:spMk id="2" creationId="{BF34187D-778C-7178-EACC-E391DE47293A}"/>
          </ac:spMkLst>
        </pc:spChg>
        <pc:spChg chg="mod">
          <ac:chgData name="Luttrell, Megan" userId="e750d70a-009b-4e3b-a772-82b82242755e" providerId="ADAL" clId="{9EA0BCCE-1D7F-41C2-862B-85E2066F4600}" dt="2022-07-07T21:38:54.156" v="3206" actId="26606"/>
          <ac:spMkLst>
            <pc:docMk/>
            <pc:sldMk cId="611566035" sldId="258"/>
            <ac:spMk id="3" creationId="{39261479-F704-29E7-CF03-8A5A9E59EC40}"/>
          </ac:spMkLst>
        </pc:spChg>
        <pc:spChg chg="add del">
          <ac:chgData name="Luttrell, Megan" userId="e750d70a-009b-4e3b-a772-82b82242755e" providerId="ADAL" clId="{9EA0BCCE-1D7F-41C2-862B-85E2066F4600}" dt="2022-07-07T21:39:09.040" v="3208"/>
          <ac:spMkLst>
            <pc:docMk/>
            <pc:sldMk cId="611566035" sldId="258"/>
            <ac:spMk id="10" creationId="{45D37F4E-DDB4-456B-97E0-9937730A039F}"/>
          </ac:spMkLst>
        </pc:spChg>
        <pc:spChg chg="add del">
          <ac:chgData name="Luttrell, Megan" userId="e750d70a-009b-4e3b-a772-82b82242755e" providerId="ADAL" clId="{9EA0BCCE-1D7F-41C2-862B-85E2066F4600}" dt="2022-07-07T21:39:09.040" v="3208"/>
          <ac:spMkLst>
            <pc:docMk/>
            <pc:sldMk cId="611566035" sldId="258"/>
            <ac:spMk id="12" creationId="{B2DD41CD-8F47-4F56-AD12-4E2FF7696987}"/>
          </ac:spMkLst>
        </pc:spChg>
        <pc:picChg chg="add mod">
          <ac:chgData name="Luttrell, Megan" userId="e750d70a-009b-4e3b-a772-82b82242755e" providerId="ADAL" clId="{9EA0BCCE-1D7F-41C2-862B-85E2066F4600}" dt="2022-07-07T21:39:12.454" v="3209" actId="1076"/>
          <ac:picMkLst>
            <pc:docMk/>
            <pc:sldMk cId="611566035" sldId="258"/>
            <ac:picMk id="5" creationId="{2241128F-1625-D311-2777-7B105627FD1D}"/>
          </ac:picMkLst>
        </pc:picChg>
      </pc:sldChg>
      <pc:sldChg chg="new del ord">
        <pc:chgData name="Luttrell, Megan" userId="e750d70a-009b-4e3b-a772-82b82242755e" providerId="ADAL" clId="{9EA0BCCE-1D7F-41C2-862B-85E2066F4600}" dt="2022-07-07T15:05:46.638" v="525" actId="47"/>
        <pc:sldMkLst>
          <pc:docMk/>
          <pc:sldMk cId="1780474691" sldId="258"/>
        </pc:sldMkLst>
      </pc:sldChg>
      <pc:sldChg chg="new del">
        <pc:chgData name="Luttrell, Megan" userId="e750d70a-009b-4e3b-a772-82b82242755e" providerId="ADAL" clId="{9EA0BCCE-1D7F-41C2-862B-85E2066F4600}" dt="2022-07-07T15:05:05.526" v="521" actId="47"/>
        <pc:sldMkLst>
          <pc:docMk/>
          <pc:sldMk cId="3279072975" sldId="258"/>
        </pc:sldMkLst>
      </pc:sldChg>
      <pc:sldChg chg="addSp delSp modSp add mod modAnim modNotesTx">
        <pc:chgData name="Luttrell, Megan" userId="e750d70a-009b-4e3b-a772-82b82242755e" providerId="ADAL" clId="{9EA0BCCE-1D7F-41C2-862B-85E2066F4600}" dt="2022-07-08T18:23:50.610" v="13192" actId="5793"/>
        <pc:sldMkLst>
          <pc:docMk/>
          <pc:sldMk cId="3580706606" sldId="259"/>
        </pc:sldMkLst>
        <pc:spChg chg="mod">
          <ac:chgData name="Luttrell, Megan" userId="e750d70a-009b-4e3b-a772-82b82242755e" providerId="ADAL" clId="{9EA0BCCE-1D7F-41C2-862B-85E2066F4600}" dt="2022-07-08T17:13:40.291" v="9691" actId="2711"/>
          <ac:spMkLst>
            <pc:docMk/>
            <pc:sldMk cId="3580706606" sldId="259"/>
            <ac:spMk id="2" creationId="{BF34187D-778C-7178-EACC-E391DE47293A}"/>
          </ac:spMkLst>
        </pc:spChg>
        <pc:spChg chg="mod">
          <ac:chgData name="Luttrell, Megan" userId="e750d70a-009b-4e3b-a772-82b82242755e" providerId="ADAL" clId="{9EA0BCCE-1D7F-41C2-862B-85E2066F4600}" dt="2022-07-08T18:23:50.610" v="13192" actId="5793"/>
          <ac:spMkLst>
            <pc:docMk/>
            <pc:sldMk cId="3580706606" sldId="259"/>
            <ac:spMk id="3" creationId="{39261479-F704-29E7-CF03-8A5A9E59EC40}"/>
          </ac:spMkLst>
        </pc:spChg>
        <pc:picChg chg="del">
          <ac:chgData name="Luttrell, Megan" userId="e750d70a-009b-4e3b-a772-82b82242755e" providerId="ADAL" clId="{9EA0BCCE-1D7F-41C2-862B-85E2066F4600}" dt="2022-07-07T20:48:18.024" v="697" actId="478"/>
          <ac:picMkLst>
            <pc:docMk/>
            <pc:sldMk cId="3580706606" sldId="259"/>
            <ac:picMk id="5" creationId="{2241128F-1625-D311-2777-7B105627FD1D}"/>
          </ac:picMkLst>
        </pc:picChg>
        <pc:picChg chg="add mod">
          <ac:chgData name="Luttrell, Megan" userId="e750d70a-009b-4e3b-a772-82b82242755e" providerId="ADAL" clId="{9EA0BCCE-1D7F-41C2-862B-85E2066F4600}" dt="2022-07-08T18:23:38.357" v="13187" actId="1076"/>
          <ac:picMkLst>
            <pc:docMk/>
            <pc:sldMk cId="3580706606" sldId="259"/>
            <ac:picMk id="8194" creationId="{9FC6A5E4-D126-6BA6-BC35-5D4A0BF900C1}"/>
          </ac:picMkLst>
        </pc:picChg>
      </pc:sldChg>
      <pc:sldChg chg="addSp delSp modSp add mod ord setBg modAnim setClrOvrMap modNotesTx">
        <pc:chgData name="Luttrell, Megan" userId="e750d70a-009b-4e3b-a772-82b82242755e" providerId="ADAL" clId="{9EA0BCCE-1D7F-41C2-862B-85E2066F4600}" dt="2022-07-08T18:08:37.501" v="12974" actId="20577"/>
        <pc:sldMkLst>
          <pc:docMk/>
          <pc:sldMk cId="1156738689" sldId="260"/>
        </pc:sldMkLst>
        <pc:spChg chg="mod">
          <ac:chgData name="Luttrell, Megan" userId="e750d70a-009b-4e3b-a772-82b82242755e" providerId="ADAL" clId="{9EA0BCCE-1D7F-41C2-862B-85E2066F4600}" dt="2022-07-08T17:06:44.646" v="9208" actId="122"/>
          <ac:spMkLst>
            <pc:docMk/>
            <pc:sldMk cId="1156738689" sldId="260"/>
            <ac:spMk id="2" creationId="{BF34187D-778C-7178-EACC-E391DE47293A}"/>
          </ac:spMkLst>
        </pc:spChg>
        <pc:spChg chg="mod ord">
          <ac:chgData name="Luttrell, Megan" userId="e750d70a-009b-4e3b-a772-82b82242755e" providerId="ADAL" clId="{9EA0BCCE-1D7F-41C2-862B-85E2066F4600}" dt="2022-07-08T18:08:37.501" v="12974" actId="20577"/>
          <ac:spMkLst>
            <pc:docMk/>
            <pc:sldMk cId="1156738689" sldId="260"/>
            <ac:spMk id="3" creationId="{39261479-F704-29E7-CF03-8A5A9E59EC40}"/>
          </ac:spMkLst>
        </pc:spChg>
        <pc:spChg chg="add del">
          <ac:chgData name="Luttrell, Megan" userId="e750d70a-009b-4e3b-a772-82b82242755e" providerId="ADAL" clId="{9EA0BCCE-1D7F-41C2-862B-85E2066F4600}" dt="2022-07-08T17:04:25.271" v="9173" actId="26606"/>
          <ac:spMkLst>
            <pc:docMk/>
            <pc:sldMk cId="1156738689" sldId="260"/>
            <ac:spMk id="4103" creationId="{357DD0D3-F869-46D0-944C-6EC60E19E351}"/>
          </ac:spMkLst>
        </pc:spChg>
        <pc:picChg chg="add del mod">
          <ac:chgData name="Luttrell, Megan" userId="e750d70a-009b-4e3b-a772-82b82242755e" providerId="ADAL" clId="{9EA0BCCE-1D7F-41C2-862B-85E2066F4600}" dt="2022-07-08T17:04:29.289" v="9174" actId="478"/>
          <ac:picMkLst>
            <pc:docMk/>
            <pc:sldMk cId="1156738689" sldId="260"/>
            <ac:picMk id="4098" creationId="{FAC3665B-2D11-2C88-4E8D-C5F66A8DA8E1}"/>
          </ac:picMkLst>
        </pc:picChg>
        <pc:picChg chg="add del">
          <ac:chgData name="Luttrell, Megan" userId="e750d70a-009b-4e3b-a772-82b82242755e" providerId="ADAL" clId="{9EA0BCCE-1D7F-41C2-862B-85E2066F4600}" dt="2022-07-08T17:05:02.491" v="9176" actId="478"/>
          <ac:picMkLst>
            <pc:docMk/>
            <pc:sldMk cId="1156738689" sldId="260"/>
            <ac:picMk id="4100" creationId="{C3882B86-1DD3-3AAD-2B0F-9F3989C719EC}"/>
          </ac:picMkLst>
        </pc:picChg>
        <pc:picChg chg="add mod">
          <ac:chgData name="Luttrell, Megan" userId="e750d70a-009b-4e3b-a772-82b82242755e" providerId="ADAL" clId="{9EA0BCCE-1D7F-41C2-862B-85E2066F4600}" dt="2022-07-08T17:06:18.080" v="9182" actId="18131"/>
          <ac:picMkLst>
            <pc:docMk/>
            <pc:sldMk cId="1156738689" sldId="260"/>
            <ac:picMk id="4102" creationId="{5E829DB7-2D45-8582-C974-3639772ED57F}"/>
          </ac:picMkLst>
        </pc:picChg>
        <pc:picChg chg="add del mod">
          <ac:chgData name="Luttrell, Megan" userId="e750d70a-009b-4e3b-a772-82b82242755e" providerId="ADAL" clId="{9EA0BCCE-1D7F-41C2-862B-85E2066F4600}" dt="2022-07-08T17:08:58.394" v="9230" actId="478"/>
          <ac:picMkLst>
            <pc:docMk/>
            <pc:sldMk cId="1156738689" sldId="260"/>
            <ac:picMk id="4104" creationId="{5C90AC85-BF81-57C1-D8DB-C0A33B6B5EA1}"/>
          </ac:picMkLst>
        </pc:picChg>
      </pc:sldChg>
      <pc:sldChg chg="addSp delSp modSp add mod ord delAnim modAnim modNotesTx">
        <pc:chgData name="Luttrell, Megan" userId="e750d70a-009b-4e3b-a772-82b82242755e" providerId="ADAL" clId="{9EA0BCCE-1D7F-41C2-862B-85E2066F4600}" dt="2022-07-08T16:08:45.417" v="8729" actId="20577"/>
        <pc:sldMkLst>
          <pc:docMk/>
          <pc:sldMk cId="3506558725" sldId="261"/>
        </pc:sldMkLst>
        <pc:spChg chg="mod">
          <ac:chgData name="Luttrell, Megan" userId="e750d70a-009b-4e3b-a772-82b82242755e" providerId="ADAL" clId="{9EA0BCCE-1D7F-41C2-862B-85E2066F4600}" dt="2022-07-07T21:40:15.182" v="3220" actId="1076"/>
          <ac:spMkLst>
            <pc:docMk/>
            <pc:sldMk cId="3506558725" sldId="261"/>
            <ac:spMk id="2" creationId="{BF34187D-778C-7178-EACC-E391DE47293A}"/>
          </ac:spMkLst>
        </pc:spChg>
        <pc:spChg chg="del mod">
          <ac:chgData name="Luttrell, Megan" userId="e750d70a-009b-4e3b-a772-82b82242755e" providerId="ADAL" clId="{9EA0BCCE-1D7F-41C2-862B-85E2066F4600}" dt="2022-07-07T21:34:16.044" v="3168" actId="22"/>
          <ac:spMkLst>
            <pc:docMk/>
            <pc:sldMk cId="3506558725" sldId="261"/>
            <ac:spMk id="3" creationId="{39261479-F704-29E7-CF03-8A5A9E59EC40}"/>
          </ac:spMkLst>
        </pc:spChg>
        <pc:picChg chg="add mod ord modCrop">
          <ac:chgData name="Luttrell, Megan" userId="e750d70a-009b-4e3b-a772-82b82242755e" providerId="ADAL" clId="{9EA0BCCE-1D7F-41C2-862B-85E2066F4600}" dt="2022-07-07T21:37:52.974" v="3200" actId="170"/>
          <ac:picMkLst>
            <pc:docMk/>
            <pc:sldMk cId="3506558725" sldId="261"/>
            <ac:picMk id="5" creationId="{75E19566-3A1E-9214-BA06-ED22AE608AD1}"/>
          </ac:picMkLst>
        </pc:picChg>
        <pc:picChg chg="add mod ord modCrop">
          <ac:chgData name="Luttrell, Megan" userId="e750d70a-009b-4e3b-a772-82b82242755e" providerId="ADAL" clId="{9EA0BCCE-1D7F-41C2-862B-85E2066F4600}" dt="2022-07-07T21:37:50.673" v="3199" actId="1076"/>
          <ac:picMkLst>
            <pc:docMk/>
            <pc:sldMk cId="3506558725" sldId="261"/>
            <ac:picMk id="7" creationId="{25A8A741-82FE-F983-8E72-0F6C9756D4BC}"/>
          </ac:picMkLst>
        </pc:picChg>
        <pc:picChg chg="add mod ord modCrop">
          <ac:chgData name="Luttrell, Megan" userId="e750d70a-009b-4e3b-a772-82b82242755e" providerId="ADAL" clId="{9EA0BCCE-1D7F-41C2-862B-85E2066F4600}" dt="2022-07-07T21:38:00.008" v="3201" actId="1076"/>
          <ac:picMkLst>
            <pc:docMk/>
            <pc:sldMk cId="3506558725" sldId="261"/>
            <ac:picMk id="9" creationId="{71F5479E-8604-959D-748B-45EA2BC75214}"/>
          </ac:picMkLst>
        </pc:picChg>
      </pc:sldChg>
      <pc:sldChg chg="addSp modSp add mod modAnim modNotesTx">
        <pc:chgData name="Luttrell, Megan" userId="e750d70a-009b-4e3b-a772-82b82242755e" providerId="ADAL" clId="{9EA0BCCE-1D7F-41C2-862B-85E2066F4600}" dt="2022-07-08T19:45:14.542" v="14590" actId="14100"/>
        <pc:sldMkLst>
          <pc:docMk/>
          <pc:sldMk cId="4157367058" sldId="262"/>
        </pc:sldMkLst>
        <pc:spChg chg="mod">
          <ac:chgData name="Luttrell, Megan" userId="e750d70a-009b-4e3b-a772-82b82242755e" providerId="ADAL" clId="{9EA0BCCE-1D7F-41C2-862B-85E2066F4600}" dt="2022-07-08T19:44:15.767" v="14584" actId="122"/>
          <ac:spMkLst>
            <pc:docMk/>
            <pc:sldMk cId="4157367058" sldId="262"/>
            <ac:spMk id="2" creationId="{BF34187D-778C-7178-EACC-E391DE47293A}"/>
          </ac:spMkLst>
        </pc:spChg>
        <pc:spChg chg="mod">
          <ac:chgData name="Luttrell, Megan" userId="e750d70a-009b-4e3b-a772-82b82242755e" providerId="ADAL" clId="{9EA0BCCE-1D7F-41C2-862B-85E2066F4600}" dt="2022-07-08T19:45:14.542" v="14590" actId="14100"/>
          <ac:spMkLst>
            <pc:docMk/>
            <pc:sldMk cId="4157367058" sldId="262"/>
            <ac:spMk id="3" creationId="{39261479-F704-29E7-CF03-8A5A9E59EC40}"/>
          </ac:spMkLst>
        </pc:spChg>
        <pc:picChg chg="add mod">
          <ac:chgData name="Luttrell, Megan" userId="e750d70a-009b-4e3b-a772-82b82242755e" providerId="ADAL" clId="{9EA0BCCE-1D7F-41C2-862B-85E2066F4600}" dt="2022-07-08T19:44:09.790" v="14582" actId="1076"/>
          <ac:picMkLst>
            <pc:docMk/>
            <pc:sldMk cId="4157367058" sldId="262"/>
            <ac:picMk id="9218" creationId="{95FADBBA-DB16-8A59-D43C-8BE50F198AF0}"/>
          </ac:picMkLst>
        </pc:picChg>
      </pc:sldChg>
      <pc:sldChg chg="addSp delSp modSp new mod setBg modAnim modNotesTx">
        <pc:chgData name="Luttrell, Megan" userId="e750d70a-009b-4e3b-a772-82b82242755e" providerId="ADAL" clId="{9EA0BCCE-1D7F-41C2-862B-85E2066F4600}" dt="2022-07-08T16:27:51.041" v="9139" actId="1076"/>
        <pc:sldMkLst>
          <pc:docMk/>
          <pc:sldMk cId="1030079108" sldId="263"/>
        </pc:sldMkLst>
        <pc:spChg chg="add mod">
          <ac:chgData name="Luttrell, Megan" userId="e750d70a-009b-4e3b-a772-82b82242755e" providerId="ADAL" clId="{9EA0BCCE-1D7F-41C2-862B-85E2066F4600}" dt="2022-07-08T16:27:51.041" v="9139" actId="1076"/>
          <ac:spMkLst>
            <pc:docMk/>
            <pc:sldMk cId="1030079108" sldId="263"/>
            <ac:spMk id="2" creationId="{5F3A6D62-9F06-BFB1-A3D5-65E571CF79CA}"/>
          </ac:spMkLst>
        </pc:spChg>
        <pc:spChg chg="add">
          <ac:chgData name="Luttrell, Megan" userId="e750d70a-009b-4e3b-a772-82b82242755e" providerId="ADAL" clId="{9EA0BCCE-1D7F-41C2-862B-85E2066F4600}" dt="2022-07-08T16:22:59.744" v="9013" actId="26606"/>
          <ac:spMkLst>
            <pc:docMk/>
            <pc:sldMk cId="1030079108" sldId="263"/>
            <ac:spMk id="2059" creationId="{42A4FC2C-047E-45A5-965D-8E1E3BF09BC6}"/>
          </ac:spMkLst>
        </pc:spChg>
        <pc:picChg chg="add del mod">
          <ac:chgData name="Luttrell, Megan" userId="e750d70a-009b-4e3b-a772-82b82242755e" providerId="ADAL" clId="{9EA0BCCE-1D7F-41C2-862B-85E2066F4600}" dt="2022-07-08T16:19:37.118" v="8833" actId="478"/>
          <ac:picMkLst>
            <pc:docMk/>
            <pc:sldMk cId="1030079108" sldId="263"/>
            <ac:picMk id="4" creationId="{7B0BF902-DC3B-15AE-E90E-E87E2E76E9A8}"/>
          </ac:picMkLst>
        </pc:picChg>
        <pc:picChg chg="add del mod">
          <ac:chgData name="Luttrell, Megan" userId="e750d70a-009b-4e3b-a772-82b82242755e" providerId="ADAL" clId="{9EA0BCCE-1D7F-41C2-862B-85E2066F4600}" dt="2022-07-08T16:19:38.613" v="8834" actId="478"/>
          <ac:picMkLst>
            <pc:docMk/>
            <pc:sldMk cId="1030079108" sldId="263"/>
            <ac:picMk id="2050" creationId="{A6DAEFCF-7C9E-2FFA-DC6E-99064A9BD342}"/>
          </ac:picMkLst>
        </pc:picChg>
        <pc:picChg chg="add del mod">
          <ac:chgData name="Luttrell, Megan" userId="e750d70a-009b-4e3b-a772-82b82242755e" providerId="ADAL" clId="{9EA0BCCE-1D7F-41C2-862B-85E2066F4600}" dt="2022-07-08T15:23:01.120" v="5826" actId="478"/>
          <ac:picMkLst>
            <pc:docMk/>
            <pc:sldMk cId="1030079108" sldId="263"/>
            <ac:picMk id="2052" creationId="{9A89D2E9-2DCF-00FF-00D8-07741802EB18}"/>
          </ac:picMkLst>
        </pc:picChg>
        <pc:picChg chg="add mod">
          <ac:chgData name="Luttrell, Megan" userId="e750d70a-009b-4e3b-a772-82b82242755e" providerId="ADAL" clId="{9EA0BCCE-1D7F-41C2-862B-85E2066F4600}" dt="2022-07-08T16:27:46.915" v="9138" actId="1076"/>
          <ac:picMkLst>
            <pc:docMk/>
            <pc:sldMk cId="1030079108" sldId="263"/>
            <ac:picMk id="2054" creationId="{AF2487A8-F980-33B8-8329-D602DFE6A681}"/>
          </ac:picMkLst>
        </pc:picChg>
      </pc:sldChg>
      <pc:sldChg chg="add modNotesTx">
        <pc:chgData name="Luttrell, Megan" userId="e750d70a-009b-4e3b-a772-82b82242755e" providerId="ADAL" clId="{9EA0BCCE-1D7F-41C2-862B-85E2066F4600}" dt="2022-07-08T17:59:45.248" v="12419" actId="20577"/>
        <pc:sldMkLst>
          <pc:docMk/>
          <pc:sldMk cId="973252138" sldId="264"/>
        </pc:sldMkLst>
      </pc:sldChg>
      <pc:sldChg chg="addSp modSp new mod setBg modAnim">
        <pc:chgData name="Luttrell, Megan" userId="e750d70a-009b-4e3b-a772-82b82242755e" providerId="ADAL" clId="{9EA0BCCE-1D7F-41C2-862B-85E2066F4600}" dt="2022-07-08T16:26:10.493" v="9108"/>
        <pc:sldMkLst>
          <pc:docMk/>
          <pc:sldMk cId="1918299721" sldId="265"/>
        </pc:sldMkLst>
        <pc:picChg chg="add mod">
          <ac:chgData name="Luttrell, Megan" userId="e750d70a-009b-4e3b-a772-82b82242755e" providerId="ADAL" clId="{9EA0BCCE-1D7F-41C2-862B-85E2066F4600}" dt="2022-07-08T16:26:01.765" v="9107" actId="1076"/>
          <ac:picMkLst>
            <pc:docMk/>
            <pc:sldMk cId="1918299721" sldId="265"/>
            <ac:picMk id="2" creationId="{84260B13-19CB-E9BD-48B1-505A2C24DF7B}"/>
          </ac:picMkLst>
        </pc:picChg>
      </pc:sldChg>
      <pc:sldChg chg="addSp delSp modSp new mod modAnim modNotesTx">
        <pc:chgData name="Luttrell, Megan" userId="e750d70a-009b-4e3b-a772-82b82242755e" providerId="ADAL" clId="{9EA0BCCE-1D7F-41C2-862B-85E2066F4600}" dt="2022-07-08T17:11:08.888" v="9366" actId="20577"/>
        <pc:sldMkLst>
          <pc:docMk/>
          <pc:sldMk cId="2228278116" sldId="266"/>
        </pc:sldMkLst>
        <pc:spChg chg="del">
          <ac:chgData name="Luttrell, Megan" userId="e750d70a-009b-4e3b-a772-82b82242755e" providerId="ADAL" clId="{9EA0BCCE-1D7F-41C2-862B-85E2066F4600}" dt="2022-07-08T17:09:21.344" v="9237" actId="478"/>
          <ac:spMkLst>
            <pc:docMk/>
            <pc:sldMk cId="2228278116" sldId="266"/>
            <ac:spMk id="2" creationId="{F235F56C-4A0D-3CFA-1B56-8AFA6EE3D2E9}"/>
          </ac:spMkLst>
        </pc:spChg>
        <pc:spChg chg="del">
          <ac:chgData name="Luttrell, Megan" userId="e750d70a-009b-4e3b-a772-82b82242755e" providerId="ADAL" clId="{9EA0BCCE-1D7F-41C2-862B-85E2066F4600}" dt="2022-07-08T17:09:19.824" v="9236" actId="478"/>
          <ac:spMkLst>
            <pc:docMk/>
            <pc:sldMk cId="2228278116" sldId="266"/>
            <ac:spMk id="3" creationId="{292D9973-67B8-4417-414F-4828196C9B59}"/>
          </ac:spMkLst>
        </pc:spChg>
        <pc:spChg chg="add del mod">
          <ac:chgData name="Luttrell, Megan" userId="e750d70a-009b-4e3b-a772-82b82242755e" providerId="ADAL" clId="{9EA0BCCE-1D7F-41C2-862B-85E2066F4600}" dt="2022-07-08T17:09:37.705" v="9240" actId="478"/>
          <ac:spMkLst>
            <pc:docMk/>
            <pc:sldMk cId="2228278116" sldId="266"/>
            <ac:spMk id="5" creationId="{07E4B240-0E7F-7557-B26D-47D4664FD738}"/>
          </ac:spMkLst>
        </pc:spChg>
        <pc:spChg chg="add mod">
          <ac:chgData name="Luttrell, Megan" userId="e750d70a-009b-4e3b-a772-82b82242755e" providerId="ADAL" clId="{9EA0BCCE-1D7F-41C2-862B-85E2066F4600}" dt="2022-07-08T17:10:04.734" v="9245" actId="1582"/>
          <ac:spMkLst>
            <pc:docMk/>
            <pc:sldMk cId="2228278116" sldId="266"/>
            <ac:spMk id="6" creationId="{5F5A6ECA-8EAF-1A64-9E26-DC4D47E777F1}"/>
          </ac:spMkLst>
        </pc:spChg>
        <pc:picChg chg="add mod">
          <ac:chgData name="Luttrell, Megan" userId="e750d70a-009b-4e3b-a772-82b82242755e" providerId="ADAL" clId="{9EA0BCCE-1D7F-41C2-862B-85E2066F4600}" dt="2022-07-08T17:09:17.475" v="9235" actId="1076"/>
          <ac:picMkLst>
            <pc:docMk/>
            <pc:sldMk cId="2228278116" sldId="266"/>
            <ac:picMk id="4" creationId="{DC8563AE-6451-BAD4-8100-9E4AFD2583F3}"/>
          </ac:picMkLst>
        </pc:picChg>
      </pc:sldChg>
      <pc:sldChg chg="new del">
        <pc:chgData name="Luttrell, Megan" userId="e750d70a-009b-4e3b-a772-82b82242755e" providerId="ADAL" clId="{9EA0BCCE-1D7F-41C2-862B-85E2066F4600}" dt="2022-07-08T17:17:44.404" v="9815" actId="680"/>
        <pc:sldMkLst>
          <pc:docMk/>
          <pc:sldMk cId="2727757925" sldId="267"/>
        </pc:sldMkLst>
      </pc:sldChg>
      <pc:sldChg chg="addSp delSp modSp add mod delAnim modAnim modNotesTx">
        <pc:chgData name="Luttrell, Megan" userId="e750d70a-009b-4e3b-a772-82b82242755e" providerId="ADAL" clId="{9EA0BCCE-1D7F-41C2-862B-85E2066F4600}" dt="2022-07-08T18:22:53.689" v="13185" actId="478"/>
        <pc:sldMkLst>
          <pc:docMk/>
          <pc:sldMk cId="3003259586" sldId="267"/>
        </pc:sldMkLst>
        <pc:spChg chg="mod">
          <ac:chgData name="Luttrell, Megan" userId="e750d70a-009b-4e3b-a772-82b82242755e" providerId="ADAL" clId="{9EA0BCCE-1D7F-41C2-862B-85E2066F4600}" dt="2022-07-08T17:17:51.488" v="9822" actId="20577"/>
          <ac:spMkLst>
            <pc:docMk/>
            <pc:sldMk cId="3003259586" sldId="267"/>
            <ac:spMk id="2" creationId="{BF34187D-778C-7178-EACC-E391DE47293A}"/>
          </ac:spMkLst>
        </pc:spChg>
        <pc:spChg chg="del">
          <ac:chgData name="Luttrell, Megan" userId="e750d70a-009b-4e3b-a772-82b82242755e" providerId="ADAL" clId="{9EA0BCCE-1D7F-41C2-862B-85E2066F4600}" dt="2022-07-08T17:19:26.574" v="9964" actId="478"/>
          <ac:spMkLst>
            <pc:docMk/>
            <pc:sldMk cId="3003259586" sldId="267"/>
            <ac:spMk id="3" creationId="{39261479-F704-29E7-CF03-8A5A9E59EC40}"/>
          </ac:spMkLst>
        </pc:spChg>
        <pc:spChg chg="add del mod">
          <ac:chgData name="Luttrell, Megan" userId="e750d70a-009b-4e3b-a772-82b82242755e" providerId="ADAL" clId="{9EA0BCCE-1D7F-41C2-862B-85E2066F4600}" dt="2022-07-08T18:13:05.983" v="12989" actId="478"/>
          <ac:spMkLst>
            <pc:docMk/>
            <pc:sldMk cId="3003259586" sldId="267"/>
            <ac:spMk id="4" creationId="{5C027355-0108-07F6-2378-6761E2E55614}"/>
          </ac:spMkLst>
        </pc:spChg>
        <pc:spChg chg="add del mod">
          <ac:chgData name="Luttrell, Megan" userId="e750d70a-009b-4e3b-a772-82b82242755e" providerId="ADAL" clId="{9EA0BCCE-1D7F-41C2-862B-85E2066F4600}" dt="2022-07-08T18:13:05.983" v="12989" actId="478"/>
          <ac:spMkLst>
            <pc:docMk/>
            <pc:sldMk cId="3003259586" sldId="267"/>
            <ac:spMk id="5" creationId="{23363886-74B3-98E9-2FB8-D65CE3148E17}"/>
          </ac:spMkLst>
        </pc:spChg>
        <pc:spChg chg="add mod">
          <ac:chgData name="Luttrell, Megan" userId="e750d70a-009b-4e3b-a772-82b82242755e" providerId="ADAL" clId="{9EA0BCCE-1D7F-41C2-862B-85E2066F4600}" dt="2022-07-08T18:13:49.920" v="13002" actId="1076"/>
          <ac:spMkLst>
            <pc:docMk/>
            <pc:sldMk cId="3003259586" sldId="267"/>
            <ac:spMk id="7" creationId="{EE7DB74A-F036-3B23-B8B5-1210BDC0B882}"/>
          </ac:spMkLst>
        </pc:spChg>
        <pc:picChg chg="add del mod">
          <ac:chgData name="Luttrell, Megan" userId="e750d70a-009b-4e3b-a772-82b82242755e" providerId="ADAL" clId="{9EA0BCCE-1D7F-41C2-862B-85E2066F4600}" dt="2022-07-08T18:22:52.394" v="13184" actId="478"/>
          <ac:picMkLst>
            <pc:docMk/>
            <pc:sldMk cId="3003259586" sldId="267"/>
            <ac:picMk id="5124" creationId="{39C7DC86-D4E8-B4FA-C7AD-D9BE48E3B6B8}"/>
          </ac:picMkLst>
        </pc:picChg>
        <pc:picChg chg="add del mod">
          <ac:chgData name="Luttrell, Megan" userId="e750d70a-009b-4e3b-a772-82b82242755e" providerId="ADAL" clId="{9EA0BCCE-1D7F-41C2-862B-85E2066F4600}" dt="2022-07-08T18:22:53.689" v="13185" actId="478"/>
          <ac:picMkLst>
            <pc:docMk/>
            <pc:sldMk cId="3003259586" sldId="267"/>
            <ac:picMk id="5126" creationId="{54086D4D-F335-3E00-6BCF-2153AFAB1CF3}"/>
          </ac:picMkLst>
        </pc:picChg>
        <pc:picChg chg="add del mod">
          <ac:chgData name="Luttrell, Megan" userId="e750d70a-009b-4e3b-a772-82b82242755e" providerId="ADAL" clId="{9EA0BCCE-1D7F-41C2-862B-85E2066F4600}" dt="2022-07-08T18:21:06.586" v="13130" actId="478"/>
          <ac:picMkLst>
            <pc:docMk/>
            <pc:sldMk cId="3003259586" sldId="267"/>
            <ac:picMk id="5128" creationId="{1C41C933-8D1A-9B5C-F369-E61C97EDD277}"/>
          </ac:picMkLst>
        </pc:picChg>
      </pc:sldChg>
      <pc:sldChg chg="addSp delSp modSp add mod delAnim modAnim modNotesTx">
        <pc:chgData name="Luttrell, Megan" userId="e750d70a-009b-4e3b-a772-82b82242755e" providerId="ADAL" clId="{9EA0BCCE-1D7F-41C2-862B-85E2066F4600}" dt="2022-07-08T18:22:47.163" v="13183"/>
        <pc:sldMkLst>
          <pc:docMk/>
          <pc:sldMk cId="814081705" sldId="268"/>
        </pc:sldMkLst>
        <pc:spChg chg="del">
          <ac:chgData name="Luttrell, Megan" userId="e750d70a-009b-4e3b-a772-82b82242755e" providerId="ADAL" clId="{9EA0BCCE-1D7F-41C2-862B-85E2066F4600}" dt="2022-07-08T18:21:33.600" v="13139" actId="478"/>
          <ac:spMkLst>
            <pc:docMk/>
            <pc:sldMk cId="814081705" sldId="268"/>
            <ac:spMk id="2" creationId="{BF34187D-778C-7178-EACC-E391DE47293A}"/>
          </ac:spMkLst>
        </pc:spChg>
        <pc:spChg chg="add del mod">
          <ac:chgData name="Luttrell, Megan" userId="e750d70a-009b-4e3b-a772-82b82242755e" providerId="ADAL" clId="{9EA0BCCE-1D7F-41C2-862B-85E2066F4600}" dt="2022-07-08T18:21:36.311" v="13140" actId="478"/>
          <ac:spMkLst>
            <pc:docMk/>
            <pc:sldMk cId="814081705" sldId="268"/>
            <ac:spMk id="4" creationId="{5B4321AA-895A-3727-93A9-BA3F4D98F71E}"/>
          </ac:spMkLst>
        </pc:spChg>
        <pc:spChg chg="del">
          <ac:chgData name="Luttrell, Megan" userId="e750d70a-009b-4e3b-a772-82b82242755e" providerId="ADAL" clId="{9EA0BCCE-1D7F-41C2-862B-85E2066F4600}" dt="2022-07-08T18:21:16.219" v="13132" actId="478"/>
          <ac:spMkLst>
            <pc:docMk/>
            <pc:sldMk cId="814081705" sldId="268"/>
            <ac:spMk id="7" creationId="{EE7DB74A-F036-3B23-B8B5-1210BDC0B882}"/>
          </ac:spMkLst>
        </pc:spChg>
        <pc:picChg chg="mod">
          <ac:chgData name="Luttrell, Megan" userId="e750d70a-009b-4e3b-a772-82b82242755e" providerId="ADAL" clId="{9EA0BCCE-1D7F-41C2-862B-85E2066F4600}" dt="2022-07-08T18:22:18.243" v="13174" actId="1076"/>
          <ac:picMkLst>
            <pc:docMk/>
            <pc:sldMk cId="814081705" sldId="268"/>
            <ac:picMk id="5124" creationId="{39C7DC86-D4E8-B4FA-C7AD-D9BE48E3B6B8}"/>
          </ac:picMkLst>
        </pc:picChg>
        <pc:picChg chg="mod">
          <ac:chgData name="Luttrell, Megan" userId="e750d70a-009b-4e3b-a772-82b82242755e" providerId="ADAL" clId="{9EA0BCCE-1D7F-41C2-862B-85E2066F4600}" dt="2022-07-08T18:22:16.527" v="13173" actId="1076"/>
          <ac:picMkLst>
            <pc:docMk/>
            <pc:sldMk cId="814081705" sldId="268"/>
            <ac:picMk id="5126" creationId="{54086D4D-F335-3E00-6BCF-2153AFAB1CF3}"/>
          </ac:picMkLst>
        </pc:picChg>
        <pc:picChg chg="add mod">
          <ac:chgData name="Luttrell, Megan" userId="e750d70a-009b-4e3b-a772-82b82242755e" providerId="ADAL" clId="{9EA0BCCE-1D7F-41C2-862B-85E2066F4600}" dt="2022-07-08T18:22:42.810" v="13182" actId="1076"/>
          <ac:picMkLst>
            <pc:docMk/>
            <pc:sldMk cId="814081705" sldId="268"/>
            <ac:picMk id="7170" creationId="{70483354-1618-5D07-6CC0-3CC2A81CC7F7}"/>
          </ac:picMkLst>
        </pc:picChg>
        <pc:picChg chg="add mod">
          <ac:chgData name="Luttrell, Megan" userId="e750d70a-009b-4e3b-a772-82b82242755e" providerId="ADAL" clId="{9EA0BCCE-1D7F-41C2-862B-85E2066F4600}" dt="2022-07-08T18:22:14.711" v="13172" actId="1076"/>
          <ac:picMkLst>
            <pc:docMk/>
            <pc:sldMk cId="814081705" sldId="268"/>
            <ac:picMk id="7172" creationId="{2D80ECDB-3D71-C8F8-50DE-EA3D7D8ED16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52B253-15BC-4E7A-B300-B2697B4C0763}" type="datetimeFigureOut">
              <a:rPr lang="en-US" smtClean="0"/>
              <a:t>7/10/2023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0C06DE-9A73-455F-A0B4-17DD5B6825C7}" type="slidenum">
              <a:rPr lang="en-US" smtClean="0"/>
              <a:t>‹#›</a:t>
            </a:fld>
            <a:endParaRPr lang="en-US"/>
          </a:p>
        </p:txBody>
      </p:sp>
    </p:spTree>
    <p:extLst>
      <p:ext uri="{BB962C8B-B14F-4D97-AF65-F5344CB8AC3E}">
        <p14:creationId xmlns:p14="http://schemas.microsoft.com/office/powerpoint/2010/main" val="3498273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Gogol spoke Ukrainian and Russian but wrote his literature in Russian, the language of the Russian Empire.</a:t>
            </a:r>
          </a:p>
          <a:p>
            <a:endParaRPr lang="en-US" dirty="0"/>
          </a:p>
          <a:p>
            <a:r>
              <a:rPr lang="en-US" dirty="0"/>
              <a:t>His first series of short stories was based on his Ukrainian heritage including Ukrainian folklore.</a:t>
            </a:r>
          </a:p>
          <a:p>
            <a:endParaRPr lang="en-US" dirty="0"/>
          </a:p>
          <a:p>
            <a:r>
              <a:rPr lang="en-US" dirty="0"/>
              <a:t>He worked in the civil service as a translator and later taught medieval history at the university, for which he was unqualified. He resigned after a year. His experience with bureaucracy and the pretentious rank-obsessed Petersburg society influenced his later writer, as you will see when you read “The Nose.”</a:t>
            </a:r>
          </a:p>
          <a:p>
            <a:endParaRPr lang="en-US" dirty="0"/>
          </a:p>
          <a:p>
            <a:r>
              <a:rPr lang="en-US" dirty="0"/>
              <a:t>He became increasingly interested in religion and felt it was his calling to save Russia by helping return it to the principles of Christianity and brotherly love. </a:t>
            </a:r>
          </a:p>
          <a:p>
            <a:r>
              <a:rPr lang="en-US" dirty="0"/>
              <a:t>He tried to write a second part to his novel Dead Souls but burned the manuscript. When his confessor told him to renounce literature and enter a monastery Gogol replied, “Not to write means the same to me as not to live.” He eventually refused to eat for 9 days which led to his death in 1852 at age 42. He never married or had any children.</a:t>
            </a:r>
          </a:p>
          <a:p>
            <a:endParaRPr lang="en-US" dirty="0"/>
          </a:p>
          <a:p>
            <a:endParaRPr lang="en-US" dirty="0"/>
          </a:p>
        </p:txBody>
      </p:sp>
      <p:sp>
        <p:nvSpPr>
          <p:cNvPr id="4" name="Slide Number Placeholder 3"/>
          <p:cNvSpPr>
            <a:spLocks noGrp="1"/>
          </p:cNvSpPr>
          <p:nvPr>
            <p:ph type="sldNum" sz="quarter" idx="5"/>
          </p:nvPr>
        </p:nvSpPr>
        <p:spPr/>
        <p:txBody>
          <a:bodyPr/>
          <a:lstStyle/>
          <a:p>
            <a:fld id="{DC0C06DE-9A73-455F-A0B4-17DD5B6825C7}" type="slidenum">
              <a:rPr lang="en-US" smtClean="0"/>
              <a:t>2</a:t>
            </a:fld>
            <a:endParaRPr lang="en-US"/>
          </a:p>
        </p:txBody>
      </p:sp>
    </p:spTree>
    <p:extLst>
      <p:ext uri="{BB962C8B-B14F-4D97-AF65-F5344CB8AC3E}">
        <p14:creationId xmlns:p14="http://schemas.microsoft.com/office/powerpoint/2010/main" val="3142952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the students define satire?</a:t>
            </a:r>
          </a:p>
          <a:p>
            <a:endParaRPr lang="en-US" dirty="0"/>
          </a:p>
          <a:p>
            <a:r>
              <a:rPr lang="en-US" dirty="0"/>
              <a:t>What are some examples of satire that they might be familiar with, maybe a movie or tv show?</a:t>
            </a:r>
          </a:p>
          <a:p>
            <a:endParaRPr lang="en-US" dirty="0"/>
          </a:p>
          <a:p>
            <a:r>
              <a:rPr lang="en-US" dirty="0"/>
              <a:t>Family guy satirizes the American middle class</a:t>
            </a:r>
          </a:p>
          <a:p>
            <a:r>
              <a:rPr lang="en-US" dirty="0"/>
              <a:t>Shrek satirizes fairy tales</a:t>
            </a:r>
          </a:p>
          <a:p>
            <a:r>
              <a:rPr lang="en-US" dirty="0"/>
              <a:t>The Onion satirizes American news</a:t>
            </a:r>
          </a:p>
        </p:txBody>
      </p:sp>
      <p:sp>
        <p:nvSpPr>
          <p:cNvPr id="4" name="Slide Number Placeholder 3"/>
          <p:cNvSpPr>
            <a:spLocks noGrp="1"/>
          </p:cNvSpPr>
          <p:nvPr>
            <p:ph type="sldNum" sz="quarter" idx="5"/>
          </p:nvPr>
        </p:nvSpPr>
        <p:spPr/>
        <p:txBody>
          <a:bodyPr/>
          <a:lstStyle/>
          <a:p>
            <a:fld id="{DC0C06DE-9A73-455F-A0B4-17DD5B6825C7}" type="slidenum">
              <a:rPr lang="en-US" smtClean="0"/>
              <a:t>12</a:t>
            </a:fld>
            <a:endParaRPr lang="en-US"/>
          </a:p>
        </p:txBody>
      </p:sp>
    </p:spTree>
    <p:extLst>
      <p:ext uri="{BB962C8B-B14F-4D97-AF65-F5344CB8AC3E}">
        <p14:creationId xmlns:p14="http://schemas.microsoft.com/office/powerpoint/2010/main" val="2231849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the students define satire?</a:t>
            </a:r>
          </a:p>
          <a:p>
            <a:endParaRPr lang="en-US" dirty="0"/>
          </a:p>
          <a:p>
            <a:r>
              <a:rPr lang="en-US" dirty="0"/>
              <a:t>What are some examples of satire that they might be familiar with, maybe a movie or tv show?</a:t>
            </a:r>
          </a:p>
          <a:p>
            <a:endParaRPr lang="en-US" dirty="0"/>
          </a:p>
          <a:p>
            <a:r>
              <a:rPr lang="en-US" dirty="0"/>
              <a:t>Family guy and the Simpsons satirize the American middle class</a:t>
            </a:r>
          </a:p>
          <a:p>
            <a:r>
              <a:rPr lang="en-US" dirty="0"/>
              <a:t>Shrek satirizes fairy tales</a:t>
            </a:r>
          </a:p>
          <a:p>
            <a:r>
              <a:rPr lang="en-US" dirty="0"/>
              <a:t>The Onion satirizes American news</a:t>
            </a:r>
          </a:p>
        </p:txBody>
      </p:sp>
      <p:sp>
        <p:nvSpPr>
          <p:cNvPr id="4" name="Slide Number Placeholder 3"/>
          <p:cNvSpPr>
            <a:spLocks noGrp="1"/>
          </p:cNvSpPr>
          <p:nvPr>
            <p:ph type="sldNum" sz="quarter" idx="5"/>
          </p:nvPr>
        </p:nvSpPr>
        <p:spPr/>
        <p:txBody>
          <a:bodyPr/>
          <a:lstStyle/>
          <a:p>
            <a:fld id="{DC0C06DE-9A73-455F-A0B4-17DD5B6825C7}" type="slidenum">
              <a:rPr lang="en-US" smtClean="0"/>
              <a:t>13</a:t>
            </a:fld>
            <a:endParaRPr lang="en-US"/>
          </a:p>
        </p:txBody>
      </p:sp>
    </p:spTree>
    <p:extLst>
      <p:ext uri="{BB962C8B-B14F-4D97-AF65-F5344CB8AC3E}">
        <p14:creationId xmlns:p14="http://schemas.microsoft.com/office/powerpoint/2010/main" val="2753400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medal worn by a collegiate assessor (Kovalyov’s rank in the story). It is a civil service (non-military) rank. It is rank 8 of 14 which means Kovalyov was granted hereditary noble status.</a:t>
            </a:r>
          </a:p>
        </p:txBody>
      </p:sp>
      <p:sp>
        <p:nvSpPr>
          <p:cNvPr id="4" name="Slide Number Placeholder 3"/>
          <p:cNvSpPr>
            <a:spLocks noGrp="1"/>
          </p:cNvSpPr>
          <p:nvPr>
            <p:ph type="sldNum" sz="quarter" idx="5"/>
          </p:nvPr>
        </p:nvSpPr>
        <p:spPr/>
        <p:txBody>
          <a:bodyPr/>
          <a:lstStyle/>
          <a:p>
            <a:fld id="{DC0C06DE-9A73-455F-A0B4-17DD5B6825C7}" type="slidenum">
              <a:rPr lang="en-US" smtClean="0"/>
              <a:t>3</a:t>
            </a:fld>
            <a:endParaRPr lang="en-US"/>
          </a:p>
        </p:txBody>
      </p:sp>
    </p:spTree>
    <p:extLst>
      <p:ext uri="{BB962C8B-B14F-4D97-AF65-F5344CB8AC3E}">
        <p14:creationId xmlns:p14="http://schemas.microsoft.com/office/powerpoint/2010/main" val="3262229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students where/when the story takes place. Have them give as much detail as they can remember from the story. What do they think of St. Petersburg based on the story?</a:t>
            </a:r>
          </a:p>
          <a:p>
            <a:endParaRPr lang="en-US" dirty="0"/>
          </a:p>
          <a:p>
            <a:r>
              <a:rPr lang="en-US" dirty="0"/>
              <a:t>St. Petersburg was the capital of Russia at the time the story was written. St. Petersburg was founded by Peter the Great in 1703. It was built using Western European cities as a model. The architecture and city layout are very different than Moscow. When Peter built the city, many serfs died in the process. It was given the epithet “city built on bones.” It was also seen as a foreign, Western, unnatural, almost anti-Russian city. It existed in opposition to Moscow. Gogol wrote a series of Petersburg tales in which strange things happen in the city. It is part of what is called “The Petersburg Text” in Russian literature. Other authors, like Dostoevsky, also depict the city as a place where strange and frightening things happen.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How does the setting relate to other story elements? </a:t>
            </a:r>
            <a:endParaRPr lang="en-US" dirty="0"/>
          </a:p>
        </p:txBody>
      </p:sp>
      <p:sp>
        <p:nvSpPr>
          <p:cNvPr id="4" name="Slide Number Placeholder 3"/>
          <p:cNvSpPr>
            <a:spLocks noGrp="1"/>
          </p:cNvSpPr>
          <p:nvPr>
            <p:ph type="sldNum" sz="quarter" idx="5"/>
          </p:nvPr>
        </p:nvSpPr>
        <p:spPr/>
        <p:txBody>
          <a:bodyPr/>
          <a:lstStyle/>
          <a:p>
            <a:fld id="{DC0C06DE-9A73-455F-A0B4-17DD5B6825C7}" type="slidenum">
              <a:rPr lang="en-US" smtClean="0"/>
              <a:t>4</a:t>
            </a:fld>
            <a:endParaRPr lang="en-US"/>
          </a:p>
        </p:txBody>
      </p:sp>
    </p:spTree>
    <p:extLst>
      <p:ext uri="{BB962C8B-B14F-4D97-AF65-F5344CB8AC3E}">
        <p14:creationId xmlns:p14="http://schemas.microsoft.com/office/powerpoint/2010/main" val="3725408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 Petersburg is in the northwest of Russia, on the Gulf of Finland. </a:t>
            </a:r>
          </a:p>
        </p:txBody>
      </p:sp>
      <p:sp>
        <p:nvSpPr>
          <p:cNvPr id="4" name="Slide Number Placeholder 3"/>
          <p:cNvSpPr>
            <a:spLocks noGrp="1"/>
          </p:cNvSpPr>
          <p:nvPr>
            <p:ph type="sldNum" sz="quarter" idx="5"/>
          </p:nvPr>
        </p:nvSpPr>
        <p:spPr/>
        <p:txBody>
          <a:bodyPr/>
          <a:lstStyle/>
          <a:p>
            <a:fld id="{DC0C06DE-9A73-455F-A0B4-17DD5B6825C7}" type="slidenum">
              <a:rPr lang="en-US" smtClean="0"/>
              <a:t>5</a:t>
            </a:fld>
            <a:endParaRPr lang="en-US"/>
          </a:p>
        </p:txBody>
      </p:sp>
    </p:spTree>
    <p:extLst>
      <p:ext uri="{BB962C8B-B14F-4D97-AF65-F5344CB8AC3E}">
        <p14:creationId xmlns:p14="http://schemas.microsoft.com/office/powerpoint/2010/main" val="538829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dirty="0" err="1"/>
              <a:t>Issakievsky</a:t>
            </a:r>
            <a:r>
              <a:rPr lang="en-US" dirty="0"/>
              <a:t> Bridge was the first bridge constructed in St. Petersburg over the Neva River. It was named after St. Isaac’s Cathedral which is nearby. Here is a view of St. Isaac’s Cathedral from the </a:t>
            </a:r>
            <a:r>
              <a:rPr lang="en-US" dirty="0" err="1"/>
              <a:t>Issakievsky</a:t>
            </a:r>
            <a:r>
              <a:rPr lang="en-US" dirty="0"/>
              <a:t> Bridge.</a:t>
            </a:r>
          </a:p>
        </p:txBody>
      </p:sp>
      <p:sp>
        <p:nvSpPr>
          <p:cNvPr id="4" name="Slide Number Placeholder 3"/>
          <p:cNvSpPr>
            <a:spLocks noGrp="1"/>
          </p:cNvSpPr>
          <p:nvPr>
            <p:ph type="sldNum" sz="quarter" idx="5"/>
          </p:nvPr>
        </p:nvSpPr>
        <p:spPr/>
        <p:txBody>
          <a:bodyPr/>
          <a:lstStyle/>
          <a:p>
            <a:fld id="{DC0C06DE-9A73-455F-A0B4-17DD5B6825C7}" type="slidenum">
              <a:rPr lang="en-US" smtClean="0"/>
              <a:t>7</a:t>
            </a:fld>
            <a:endParaRPr lang="en-US"/>
          </a:p>
        </p:txBody>
      </p:sp>
    </p:spTree>
    <p:extLst>
      <p:ext uri="{BB962C8B-B14F-4D97-AF65-F5344CB8AC3E}">
        <p14:creationId xmlns:p14="http://schemas.microsoft.com/office/powerpoint/2010/main" val="2061831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Kazan Cathedral (</a:t>
            </a:r>
            <a:r>
              <a:rPr lang="en-US" dirty="0" err="1"/>
              <a:t>Kazansky</a:t>
            </a:r>
            <a:r>
              <a:rPr lang="en-US" dirty="0"/>
              <a:t> Sobor) in St. Petersburg. It is on the main street (</a:t>
            </a:r>
            <a:r>
              <a:rPr lang="en-US" dirty="0" err="1"/>
              <a:t>Nevsky</a:t>
            </a:r>
            <a:r>
              <a:rPr lang="en-US" dirty="0"/>
              <a:t> </a:t>
            </a:r>
            <a:r>
              <a:rPr lang="en-US" dirty="0" err="1"/>
              <a:t>Prospekt</a:t>
            </a:r>
            <a:r>
              <a:rPr lang="en-US" dirty="0"/>
              <a:t>). This is the cathedral to which Kovalyov follows his nose and sees it praying. The next image is of the interior of the cathedral.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Fun fact: The censor would not allow Gogol to publish “the Nose” until he changed the story so that the nose doesn’t go inside of the cathedral but goes to a shopping arcade instead.</a:t>
            </a:r>
          </a:p>
          <a:p>
            <a:endParaRPr lang="en-US" dirty="0"/>
          </a:p>
          <a:p>
            <a:r>
              <a:rPr lang="en-US" dirty="0"/>
              <a:t>Extra information: The cathedral is dedicated to Our Lady of Kazan, one of the most venerated icons in Russia. The cathedral opened in 1811. General Mikhail Kutuzov (who led the Russian army against Napoleon) is buried there.</a:t>
            </a:r>
          </a:p>
          <a:p>
            <a:r>
              <a:rPr lang="en-US" dirty="0"/>
              <a:t> </a:t>
            </a:r>
          </a:p>
        </p:txBody>
      </p:sp>
      <p:sp>
        <p:nvSpPr>
          <p:cNvPr id="4" name="Slide Number Placeholder 3"/>
          <p:cNvSpPr>
            <a:spLocks noGrp="1"/>
          </p:cNvSpPr>
          <p:nvPr>
            <p:ph type="sldNum" sz="quarter" idx="5"/>
          </p:nvPr>
        </p:nvSpPr>
        <p:spPr/>
        <p:txBody>
          <a:bodyPr/>
          <a:lstStyle/>
          <a:p>
            <a:fld id="{DC0C06DE-9A73-455F-A0B4-17DD5B6825C7}" type="slidenum">
              <a:rPr lang="en-US" smtClean="0"/>
              <a:t>8</a:t>
            </a:fld>
            <a:endParaRPr lang="en-US"/>
          </a:p>
        </p:txBody>
      </p:sp>
    </p:spTree>
    <p:extLst>
      <p:ext uri="{BB962C8B-B14F-4D97-AF65-F5344CB8AC3E}">
        <p14:creationId xmlns:p14="http://schemas.microsoft.com/office/powerpoint/2010/main" val="3680726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note on Russian names: Russian’s don’t have middle names, but something called a patronymic. It is derived from someone’s father’s first name and means son or daughter of _____. Therefore, the Kovalyov is </a:t>
            </a:r>
            <a:r>
              <a:rPr lang="en-US" dirty="0" err="1"/>
              <a:t>Platon</a:t>
            </a:r>
            <a:r>
              <a:rPr lang="en-US" dirty="0"/>
              <a:t> </a:t>
            </a:r>
            <a:r>
              <a:rPr lang="en-US" dirty="0" err="1"/>
              <a:t>Kuzmich</a:t>
            </a:r>
            <a:r>
              <a:rPr lang="en-US" dirty="0"/>
              <a:t> (son of Kuzma). In formal speech a person is referred to by their first name and patronymic. It’s similar to saying Mr. or Ms.</a:t>
            </a:r>
          </a:p>
          <a:p>
            <a:endParaRPr lang="en-US" dirty="0"/>
          </a:p>
          <a:p>
            <a:r>
              <a:rPr lang="en-US" dirty="0"/>
              <a:t>What do students remember about Ivan? How would they describe him in personality and appearance?</a:t>
            </a:r>
          </a:p>
          <a:p>
            <a:endParaRPr lang="en-US" dirty="0"/>
          </a:p>
          <a:p>
            <a:r>
              <a:rPr lang="en-US" dirty="0"/>
              <a:t>Kovalyov is a collegiate assessor. The story notes that he is not a “learned” collegiate assessor (“receive their title in consequence of their learned diplomas” but that he obtained his rank in the Caucasus, which was easier to do. This gives him a feeling of inferiority. The narrator notes that he refers to himself as Major Kovalyov, which is the corresponding rank in the military.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your students: What details does the narrator give about Kovalyov that give the reader a sense of his personality?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What hierarchies exist in the story? How do they influence the characters?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The nose is a State Councilor, which is the 5</a:t>
            </a:r>
            <a:r>
              <a:rPr lang="en-US" baseline="30000" dirty="0"/>
              <a:t>th</a:t>
            </a:r>
            <a:r>
              <a:rPr lang="en-US" dirty="0"/>
              <a:t> civil service rank and makes the nose a higher rank than Kovalyov.</a:t>
            </a:r>
          </a:p>
          <a:p>
            <a:endParaRPr lang="en-US" dirty="0"/>
          </a:p>
          <a:p>
            <a:r>
              <a:rPr lang="en-US" sz="1800" dirty="0">
                <a:effectLst/>
                <a:latin typeface="Times New Roman" panose="02020603050405020304" pitchFamily="18" charset="0"/>
                <a:ea typeface="Calibri" panose="020F0502020204030204" pitchFamily="34" charset="0"/>
              </a:rPr>
              <a:t>Are the characters simple or complex? If complex, what makes them so? Are the characters static or do they develop?</a:t>
            </a:r>
            <a:endParaRPr lang="en-US" dirty="0"/>
          </a:p>
        </p:txBody>
      </p:sp>
      <p:sp>
        <p:nvSpPr>
          <p:cNvPr id="4" name="Slide Number Placeholder 3"/>
          <p:cNvSpPr>
            <a:spLocks noGrp="1"/>
          </p:cNvSpPr>
          <p:nvPr>
            <p:ph type="sldNum" sz="quarter" idx="5"/>
          </p:nvPr>
        </p:nvSpPr>
        <p:spPr/>
        <p:txBody>
          <a:bodyPr/>
          <a:lstStyle/>
          <a:p>
            <a:fld id="{DC0C06DE-9A73-455F-A0B4-17DD5B6825C7}" type="slidenum">
              <a:rPr lang="en-US" smtClean="0"/>
              <a:t>9</a:t>
            </a:fld>
            <a:endParaRPr lang="en-US"/>
          </a:p>
        </p:txBody>
      </p:sp>
    </p:spTree>
    <p:extLst>
      <p:ext uri="{BB962C8B-B14F-4D97-AF65-F5344CB8AC3E}">
        <p14:creationId xmlns:p14="http://schemas.microsoft.com/office/powerpoint/2010/main" val="1381423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your students to retell the plot of the story. Is there one plot or parallel plots? Help them fill in any plot holes if needed. Try to have other students fill these gaps in before you help.</a:t>
            </a:r>
          </a:p>
          <a:p>
            <a:endParaRPr lang="en-US" dirty="0"/>
          </a:p>
          <a:p>
            <a:r>
              <a:rPr lang="en-US" dirty="0"/>
              <a:t>Main plot points:</a:t>
            </a:r>
          </a:p>
          <a:p>
            <a:pPr marL="228600" indent="-228600">
              <a:buAutoNum type="arabicPeriod"/>
            </a:pPr>
            <a:r>
              <a:rPr lang="en-US" dirty="0"/>
              <a:t>The barber Ivan </a:t>
            </a:r>
            <a:r>
              <a:rPr lang="en-US" dirty="0" err="1"/>
              <a:t>Yakovlevich</a:t>
            </a:r>
            <a:r>
              <a:rPr lang="en-US" dirty="0"/>
              <a:t> wakes up on the 25</a:t>
            </a:r>
            <a:r>
              <a:rPr lang="en-US" baseline="30000" dirty="0"/>
              <a:t>th</a:t>
            </a:r>
            <a:r>
              <a:rPr lang="en-US" dirty="0"/>
              <a:t> of March. His wife is baking bread. He cuts into one of the loaves and finds a nose inside (a familiar nose).</a:t>
            </a:r>
          </a:p>
          <a:p>
            <a:pPr marL="228600" indent="-228600">
              <a:buAutoNum type="arabicPeriod"/>
            </a:pPr>
            <a:r>
              <a:rPr lang="en-US" dirty="0"/>
              <a:t>Ivan’s wife is angry with him for she assumes he cut the nose off one of his clients while shaving him. </a:t>
            </a:r>
          </a:p>
          <a:p>
            <a:pPr marL="685800" lvl="1" indent="-228600">
              <a:buAutoNum type="arabicPeriod"/>
            </a:pPr>
            <a:r>
              <a:rPr lang="en-US" dirty="0"/>
              <a:t>What do students make of her reaction? Does it seem like a normal reaction? </a:t>
            </a:r>
          </a:p>
          <a:p>
            <a:pPr marL="228600" indent="-228600">
              <a:buAutoNum type="arabicPeriod"/>
            </a:pPr>
            <a:r>
              <a:rPr lang="en-US" dirty="0"/>
              <a:t>Ivan’s wife tells him to get rid of it, and Ivan too is worried about the police catching him with it, so he wraps it in a rag and takes it out to dispose of it some how.</a:t>
            </a:r>
          </a:p>
          <a:p>
            <a:pPr marL="228600" indent="-228600">
              <a:buAutoNum type="arabicPeriod"/>
            </a:pPr>
            <a:r>
              <a:rPr lang="en-US" dirty="0"/>
              <a:t>He keeps trying to drop it or stuff it somewhere but runs into people he knows. He tries to throw it off a bridge into the Neva River but is questioned by a police officer who knows he is lying about what he is doing. “but here the incident is completely shrouded in a fog and absolutely nothing is known of what happened next.”</a:t>
            </a:r>
          </a:p>
          <a:p>
            <a:pPr marL="228600" indent="-228600">
              <a:buAutoNum type="arabicPeriod"/>
            </a:pPr>
            <a:r>
              <a:rPr lang="en-US" dirty="0"/>
              <a:t>Collegiate Assessor Kovalyov wakes up and sees that his nose is missing.</a:t>
            </a:r>
          </a:p>
          <a:p>
            <a:pPr marL="228600" indent="-228600">
              <a:buAutoNum type="arabicPeriod"/>
            </a:pPr>
            <a:r>
              <a:rPr lang="en-US" dirty="0"/>
              <a:t>Kovalyov rushes off to the police, can’t find a cab so he has to walk.</a:t>
            </a:r>
          </a:p>
          <a:p>
            <a:pPr marL="228600" indent="-228600">
              <a:buAutoNum type="arabicPeriod"/>
            </a:pPr>
            <a:r>
              <a:rPr lang="en-US" dirty="0"/>
              <a:t>On his way he sees a gentleman in a uniform get out of a carriage, that gentleman is his own nose, in the uniform of a State Councilor (higher rank than Kovalyov).</a:t>
            </a:r>
          </a:p>
          <a:p>
            <a:pPr marL="228600" indent="-228600">
              <a:buAutoNum type="arabicPeriod"/>
            </a:pPr>
            <a:r>
              <a:rPr lang="en-US" dirty="0"/>
              <a:t>Follows the nose to the Kazan Cathedral where the nose piously prays. He doesn’t know how to approach the nose because it is a higher rank than he is.</a:t>
            </a:r>
          </a:p>
          <a:p>
            <a:pPr marL="228600" indent="-228600">
              <a:buAutoNum type="arabicPeriod"/>
            </a:pPr>
            <a:r>
              <a:rPr lang="en-US" dirty="0"/>
              <a:t>The nose doesn’t understand what Kovalyov is talking about. It says he isn’t his nose but himself. He can tell from K’s buttons that they serve in different departments and therefore don’t know each other.</a:t>
            </a:r>
          </a:p>
          <a:p>
            <a:pPr marL="228600" indent="-228600">
              <a:buAutoNum type="arabicPeriod"/>
            </a:pPr>
            <a:r>
              <a:rPr lang="en-US" dirty="0"/>
              <a:t>K loses sight of the nose when he is distracted by a pretty girl. When he can’t find the nose, he takes a cab to the police commissioner. The commissioner isn’t home, so he goes to the newspaper.</a:t>
            </a:r>
          </a:p>
          <a:p>
            <a:pPr marL="228600" indent="-228600">
              <a:buAutoNum type="arabicPeriod"/>
            </a:pPr>
            <a:r>
              <a:rPr lang="en-US" dirty="0"/>
              <a:t>He tries to place an ad looking for his lost nose, but the clerk won’t let him, so he goes to find the police inspector.</a:t>
            </a:r>
          </a:p>
          <a:p>
            <a:pPr marL="685800" lvl="1" indent="-228600">
              <a:buAutoNum type="arabicPeriod"/>
            </a:pPr>
            <a:r>
              <a:rPr lang="en-US" dirty="0"/>
              <a:t>What did students think of the interaction between Kovalyov and the newspaper clerk?</a:t>
            </a:r>
          </a:p>
          <a:p>
            <a:pPr marL="228600" indent="-228600">
              <a:buAutoNum type="arabicPeriod"/>
            </a:pPr>
            <a:r>
              <a:rPr lang="en-US" dirty="0"/>
              <a:t>He feels insulted by the police inspector who won’t help him and so he goes home and tries to figure out who is behind the missing nose.</a:t>
            </a:r>
          </a:p>
          <a:p>
            <a:pPr marL="228600" indent="-228600">
              <a:buAutoNum type="arabicPeriod"/>
            </a:pPr>
            <a:r>
              <a:rPr lang="en-US" dirty="0"/>
              <a:t>A policeman comes and says the nose has been found and that the barber is in jail. He has the nose in his pocket and gives it to Kovalyov.</a:t>
            </a:r>
          </a:p>
          <a:p>
            <a:pPr marL="228600" indent="-228600">
              <a:buAutoNum type="arabicPeriod"/>
            </a:pPr>
            <a:r>
              <a:rPr lang="en-US" dirty="0"/>
              <a:t>He tries to figure out how to reattach the nose and eventually calls the doctor who can’t help him and advises him to live without a nose and even try selling his nose in a jar.</a:t>
            </a:r>
          </a:p>
          <a:p>
            <a:pPr marL="228600" indent="-228600">
              <a:buAutoNum type="arabicPeriod"/>
            </a:pPr>
            <a:r>
              <a:rPr lang="en-US" dirty="0"/>
              <a:t>He writes to a woman who is trying to get him to marry her daughter, thinking she is behind it, but her response shows him she is innocent. </a:t>
            </a:r>
          </a:p>
          <a:p>
            <a:pPr marL="228600" indent="-228600">
              <a:buAutoNum type="arabicPeriod"/>
            </a:pPr>
            <a:r>
              <a:rPr lang="en-US" dirty="0"/>
              <a:t>Rumors about the missing nose spread throughout town and people go out trying to see the nose. </a:t>
            </a:r>
          </a:p>
          <a:p>
            <a:pPr marL="228600" indent="-228600">
              <a:buAutoNum type="arabicPeriod"/>
            </a:pPr>
            <a:r>
              <a:rPr lang="en-US" dirty="0"/>
              <a:t>“but here again a thick fog descends on the whole incident, and what happened afterwards is completely unknown.”</a:t>
            </a:r>
          </a:p>
          <a:p>
            <a:pPr marL="228600" indent="-228600">
              <a:buAutoNum type="arabicPeriod"/>
            </a:pPr>
            <a:r>
              <a:rPr lang="en-US" dirty="0"/>
              <a:t>On April 7 Kovalyov’s nose is back in its proper place as if nothing had happened. He gets a shave from Ivan the barber who is astonished to see the nose back in place.</a:t>
            </a:r>
          </a:p>
          <a:p>
            <a:pPr marL="228600" indent="-228600">
              <a:buAutoNum type="arabicPeriod"/>
            </a:pPr>
            <a:r>
              <a:rPr lang="en-US" dirty="0"/>
              <a:t>The story ends with the narrator musing about why authors would write about such absurd things but decides that these things do happen even if they are rare.</a:t>
            </a:r>
          </a:p>
          <a:p>
            <a:pPr marL="685800" lvl="1" indent="-228600">
              <a:buAutoNum type="arabicPeriod"/>
            </a:pPr>
            <a:r>
              <a:rPr lang="en-US" dirty="0"/>
              <a:t>What do the students think of the ending?</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DC0C06DE-9A73-455F-A0B4-17DD5B6825C7}" type="slidenum">
              <a:rPr lang="en-US" smtClean="0"/>
              <a:t>10</a:t>
            </a:fld>
            <a:endParaRPr lang="en-US"/>
          </a:p>
        </p:txBody>
      </p:sp>
    </p:spTree>
    <p:extLst>
      <p:ext uri="{BB962C8B-B14F-4D97-AF65-F5344CB8AC3E}">
        <p14:creationId xmlns:p14="http://schemas.microsoft.com/office/powerpoint/2010/main" val="111779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what they think the themes of the story are.</a:t>
            </a:r>
          </a:p>
          <a:p>
            <a:endParaRPr lang="en-US" dirty="0"/>
          </a:p>
          <a:p>
            <a:r>
              <a:rPr lang="en-US" sz="1200" dirty="0">
                <a:effectLst/>
                <a:latin typeface="Times New Roman" panose="02020603050405020304" pitchFamily="18" charset="0"/>
                <a:ea typeface="Calibri" panose="020F0502020204030204" pitchFamily="34" charset="0"/>
                <a:cs typeface="Times New Roman" panose="02020603050405020304" pitchFamily="18" charset="0"/>
              </a:rPr>
              <a:t>Why do you think Gogol chose to write such an absurd story?</a:t>
            </a:r>
          </a:p>
          <a:p>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It is certainly a critique of Russian society at the time. Even though it is his own nose, Kovalyov is bound by societal norms and etiquette and has to address it with respect and reverence because the nose is of a higher rank than he is. </a:t>
            </a:r>
          </a:p>
          <a:p>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200" dirty="0">
                <a:effectLst/>
                <a:latin typeface="Times New Roman" panose="02020603050405020304" pitchFamily="18" charset="0"/>
                <a:ea typeface="Calibri" panose="020F0502020204030204" pitchFamily="34" charset="0"/>
                <a:cs typeface="Times New Roman" panose="02020603050405020304" pitchFamily="18" charset="0"/>
              </a:rPr>
              <a:t>Gogol had a large nose and was self conscious about it and joked about it in a number of his letters.</a:t>
            </a:r>
          </a:p>
          <a:p>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200" dirty="0">
                <a:effectLst/>
                <a:latin typeface="Times New Roman" panose="02020603050405020304" pitchFamily="18" charset="0"/>
                <a:ea typeface="Calibri" panose="020F0502020204030204" pitchFamily="34" charset="0"/>
                <a:cs typeface="Times New Roman" panose="02020603050405020304" pitchFamily="18" charset="0"/>
              </a:rPr>
              <a:t>What does the nose represent? Is it something specific to 19th century Russian society or to human nature in general?</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sz="1200" dirty="0">
              <a:effectLst/>
              <a:latin typeface="Calibri" panose="020F0502020204030204" pitchFamily="34" charset="0"/>
              <a:cs typeface="Times New Roman" panose="02020603050405020304" pitchFamily="18" charset="0"/>
            </a:endParaRPr>
          </a:p>
          <a:p>
            <a:r>
              <a:rPr lang="en-US" sz="1200" dirty="0">
                <a:effectLst/>
                <a:latin typeface="Calibri" panose="020F0502020204030204" pitchFamily="34" charset="0"/>
                <a:cs typeface="Times New Roman" panose="02020603050405020304" pitchFamily="18" charset="0"/>
              </a:rPr>
              <a:t>The nose could represent what other people think of us, self-consciousness, societal judgement. Kovalyov can’t see his own nose, or lack there of, but he is terrified of going through life without one. It isn’t because he’ll never smell again, but about what others will think of him. He even says he’d rather lose a leg or an arm, but not his nose. This shows the power of others’ perception of us, vanity, and fitting the mold that goes with one’s position in society. </a:t>
            </a:r>
          </a:p>
          <a:p>
            <a:endParaRPr lang="en-US" sz="1200" dirty="0">
              <a:effectLst/>
              <a:latin typeface="Calibri" panose="020F0502020204030204" pitchFamily="34" charset="0"/>
              <a:cs typeface="Times New Roman" panose="02020603050405020304" pitchFamily="18" charset="0"/>
            </a:endParaRPr>
          </a:p>
          <a:p>
            <a:endParaRPr lang="en-US" sz="1200" dirty="0">
              <a:effectLst/>
              <a:latin typeface="Calibri" panose="020F0502020204030204" pitchFamily="34" charset="0"/>
              <a:cs typeface="Times New Roman" panose="02020603050405020304" pitchFamily="18" charset="0"/>
            </a:endParaRPr>
          </a:p>
          <a:p>
            <a:r>
              <a:rPr lang="en-US" sz="1200" dirty="0">
                <a:effectLst/>
                <a:latin typeface="Calibri" panose="020F0502020204030204" pitchFamily="34" charset="0"/>
                <a:cs typeface="Times New Roman" panose="02020603050405020304" pitchFamily="18" charset="0"/>
              </a:rPr>
              <a:t>Some people see the nose as a phallic symbol.</a:t>
            </a:r>
            <a:endParaRPr lang="en-US" dirty="0"/>
          </a:p>
        </p:txBody>
      </p:sp>
      <p:sp>
        <p:nvSpPr>
          <p:cNvPr id="4" name="Slide Number Placeholder 3"/>
          <p:cNvSpPr>
            <a:spLocks noGrp="1"/>
          </p:cNvSpPr>
          <p:nvPr>
            <p:ph type="sldNum" sz="quarter" idx="5"/>
          </p:nvPr>
        </p:nvSpPr>
        <p:spPr/>
        <p:txBody>
          <a:bodyPr/>
          <a:lstStyle/>
          <a:p>
            <a:fld id="{DC0C06DE-9A73-455F-A0B4-17DD5B6825C7}" type="slidenum">
              <a:rPr lang="en-US" smtClean="0"/>
              <a:t>11</a:t>
            </a:fld>
            <a:endParaRPr lang="en-US"/>
          </a:p>
        </p:txBody>
      </p:sp>
    </p:spTree>
    <p:extLst>
      <p:ext uri="{BB962C8B-B14F-4D97-AF65-F5344CB8AC3E}">
        <p14:creationId xmlns:p14="http://schemas.microsoft.com/office/powerpoint/2010/main" val="256742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F0BCE0-945C-4FDF-95A1-2149B1FF5B83}"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679921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F0BCE0-945C-4FDF-95A1-2149B1FF5B83}"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39986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F0BCE0-945C-4FDF-95A1-2149B1FF5B83}"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319380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F0BCE0-945C-4FDF-95A1-2149B1FF5B83}"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842876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F0BCE0-945C-4FDF-95A1-2149B1FF5B83}" type="datetimeFigureOut">
              <a:rPr lang="en-US" smtClean="0"/>
              <a:t>7/10/2023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382798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F0BCE0-945C-4FDF-95A1-2149B1FF5B83}" type="datetimeFigureOut">
              <a:rPr lang="en-US" smtClean="0"/>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966325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F0BCE0-945C-4FDF-95A1-2149B1FF5B83}" type="datetimeFigureOut">
              <a:rPr lang="en-US" smtClean="0"/>
              <a:t>7/10/2023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4246794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F0BCE0-945C-4FDF-95A1-2149B1FF5B83}" type="datetimeFigureOut">
              <a:rPr lang="en-US" smtClean="0"/>
              <a:t>7/10/2023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843271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F0BCE0-945C-4FDF-95A1-2149B1FF5B83}" type="datetimeFigureOut">
              <a:rPr lang="en-US" smtClean="0"/>
              <a:t>7/10/2023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4239737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F0BCE0-945C-4FDF-95A1-2149B1FF5B83}" type="datetimeFigureOut">
              <a:rPr lang="en-US" smtClean="0"/>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4222520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F0BCE0-945C-4FDF-95A1-2149B1FF5B83}" type="datetimeFigureOut">
              <a:rPr lang="en-US" smtClean="0"/>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752596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7CF0BCE0-945C-4FDF-95A1-2149B1FF5B83}" type="datetimeFigureOut">
              <a:rPr lang="en-US" smtClean="0"/>
              <a:pPr algn="r"/>
              <a:t>7/10/2023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z="1000"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3152563744"/>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lea.vitis.uspnet.usp.br/arquivos/arttableofrankslea.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videohive.net/item/drone-view-of-st/3710444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ideo" Target="https://www.youtube.com/embed/SUff9wXxlfE?start=10&amp;feature=oembe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A5749-9A19-F370-03CA-F458207E45A3}"/>
              </a:ext>
            </a:extLst>
          </p:cNvPr>
          <p:cNvSpPr>
            <a:spLocks noGrp="1"/>
          </p:cNvSpPr>
          <p:nvPr>
            <p:ph type="ctrTitle"/>
          </p:nvPr>
        </p:nvSpPr>
        <p:spPr>
          <a:xfrm>
            <a:off x="6731792" y="393043"/>
            <a:ext cx="5318125" cy="4259814"/>
          </a:xfrm>
        </p:spPr>
        <p:txBody>
          <a:bodyPr>
            <a:normAutofit/>
          </a:bodyPr>
          <a:lstStyle/>
          <a:p>
            <a:pPr algn="ctr"/>
            <a:r>
              <a:rPr lang="en-US" dirty="0">
                <a:latin typeface="Georgia" panose="02040502050405020303" pitchFamily="18" charset="0"/>
              </a:rPr>
              <a:t>“The Nose”</a:t>
            </a:r>
          </a:p>
        </p:txBody>
      </p:sp>
      <p:sp>
        <p:nvSpPr>
          <p:cNvPr id="3" name="Subtitle 2">
            <a:extLst>
              <a:ext uri="{FF2B5EF4-FFF2-40B4-BE49-F238E27FC236}">
                <a16:creationId xmlns:a16="http://schemas.microsoft.com/office/drawing/2014/main" id="{C5098574-81B0-B116-AAB5-599FFFEDD9AE}"/>
              </a:ext>
            </a:extLst>
          </p:cNvPr>
          <p:cNvSpPr>
            <a:spLocks noGrp="1"/>
          </p:cNvSpPr>
          <p:nvPr>
            <p:ph type="subTitle" idx="1"/>
          </p:nvPr>
        </p:nvSpPr>
        <p:spPr>
          <a:xfrm>
            <a:off x="7140575" y="4988476"/>
            <a:ext cx="4500561" cy="1320249"/>
          </a:xfrm>
        </p:spPr>
        <p:txBody>
          <a:bodyPr>
            <a:normAutofit/>
          </a:bodyPr>
          <a:lstStyle/>
          <a:p>
            <a:pPr algn="ctr"/>
            <a:r>
              <a:rPr lang="en-US" dirty="0">
                <a:latin typeface="Georgia" panose="02040502050405020303" pitchFamily="18" charset="0"/>
              </a:rPr>
              <a:t>By Nikolai Gogol</a:t>
            </a:r>
          </a:p>
        </p:txBody>
      </p:sp>
      <p:pic>
        <p:nvPicPr>
          <p:cNvPr id="4" name="Picture 3" descr="Illustration of a nose dressed in a military uniform walking down the street.">
            <a:extLst>
              <a:ext uri="{FF2B5EF4-FFF2-40B4-BE49-F238E27FC236}">
                <a16:creationId xmlns:a16="http://schemas.microsoft.com/office/drawing/2014/main" id="{5991815D-C999-E3BE-1644-6C6D0367265D}"/>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895307"/>
            <a:ext cx="6857980" cy="5067384"/>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1361024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4187D-778C-7178-EACC-E391DE47293A}"/>
              </a:ext>
            </a:extLst>
          </p:cNvPr>
          <p:cNvSpPr>
            <a:spLocks noGrp="1"/>
          </p:cNvSpPr>
          <p:nvPr>
            <p:ph type="title"/>
          </p:nvPr>
        </p:nvSpPr>
        <p:spPr>
          <a:xfrm>
            <a:off x="838200" y="52764"/>
            <a:ext cx="10515600" cy="1325563"/>
          </a:xfrm>
        </p:spPr>
        <p:txBody>
          <a:bodyPr/>
          <a:lstStyle/>
          <a:p>
            <a:pPr algn="ctr"/>
            <a:r>
              <a:rPr lang="en-US" dirty="0">
                <a:latin typeface="Georgia" panose="02040502050405020303" pitchFamily="18" charset="0"/>
              </a:rPr>
              <a:t>Plot</a:t>
            </a:r>
          </a:p>
        </p:txBody>
      </p:sp>
      <p:pic>
        <p:nvPicPr>
          <p:cNvPr id="7" name="Content Placeholder 6" descr="Illustration of a shocked man with his hands to his face. He does not have a nose.">
            <a:extLst>
              <a:ext uri="{FF2B5EF4-FFF2-40B4-BE49-F238E27FC236}">
                <a16:creationId xmlns:a16="http://schemas.microsoft.com/office/drawing/2014/main" id="{25A8A741-82FE-F983-8E72-0F6C9756D4BC}"/>
              </a:ext>
            </a:extLst>
          </p:cNvPr>
          <p:cNvPicPr>
            <a:picLocks noGrp="1" noChangeAspect="1"/>
          </p:cNvPicPr>
          <p:nvPr>
            <p:ph idx="1"/>
          </p:nvPr>
        </p:nvPicPr>
        <p:blipFill rotWithShape="1">
          <a:blip r:embed="rId3"/>
          <a:srcRect l="26970" t="4368" r="24917" b="5346"/>
          <a:stretch/>
        </p:blipFill>
        <p:spPr>
          <a:xfrm>
            <a:off x="4536332" y="1378327"/>
            <a:ext cx="3637862" cy="3839966"/>
          </a:xfrm>
        </p:spPr>
      </p:pic>
      <p:pic>
        <p:nvPicPr>
          <p:cNvPr id="9" name="Picture 8" descr="Illustration of a nose in a military uniform walking down the street.">
            <a:extLst>
              <a:ext uri="{FF2B5EF4-FFF2-40B4-BE49-F238E27FC236}">
                <a16:creationId xmlns:a16="http://schemas.microsoft.com/office/drawing/2014/main" id="{71F5479E-8604-959D-748B-45EA2BC75214}"/>
              </a:ext>
            </a:extLst>
          </p:cNvPr>
          <p:cNvPicPr>
            <a:picLocks noChangeAspect="1"/>
          </p:cNvPicPr>
          <p:nvPr/>
        </p:nvPicPr>
        <p:blipFill rotWithShape="1">
          <a:blip r:embed="rId4"/>
          <a:srcRect l="15402" r="20676"/>
          <a:stretch/>
        </p:blipFill>
        <p:spPr>
          <a:xfrm>
            <a:off x="7868975" y="1378327"/>
            <a:ext cx="4363718" cy="3839966"/>
          </a:xfrm>
          <a:prstGeom prst="rect">
            <a:avLst/>
          </a:prstGeom>
        </p:spPr>
      </p:pic>
      <p:pic>
        <p:nvPicPr>
          <p:cNvPr id="5" name="Picture 4" descr="Illustration of a man looking at a nose with a magnifying glass. There is a loaf of bread on the table and shaving equipment nearby.">
            <a:extLst>
              <a:ext uri="{FF2B5EF4-FFF2-40B4-BE49-F238E27FC236}">
                <a16:creationId xmlns:a16="http://schemas.microsoft.com/office/drawing/2014/main" id="{75E19566-3A1E-9214-BA06-ED22AE608AD1}"/>
              </a:ext>
            </a:extLst>
          </p:cNvPr>
          <p:cNvPicPr>
            <a:picLocks noChangeAspect="1"/>
          </p:cNvPicPr>
          <p:nvPr/>
        </p:nvPicPr>
        <p:blipFill rotWithShape="1">
          <a:blip r:embed="rId5"/>
          <a:srcRect l="14196" r="14286"/>
          <a:stretch/>
        </p:blipFill>
        <p:spPr>
          <a:xfrm>
            <a:off x="0" y="1378327"/>
            <a:ext cx="4882243" cy="3839966"/>
          </a:xfrm>
          <a:prstGeom prst="rect">
            <a:avLst/>
          </a:prstGeom>
        </p:spPr>
      </p:pic>
    </p:spTree>
    <p:extLst>
      <p:ext uri="{BB962C8B-B14F-4D97-AF65-F5344CB8AC3E}">
        <p14:creationId xmlns:p14="http://schemas.microsoft.com/office/powerpoint/2010/main" val="3506558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4187D-778C-7178-EACC-E391DE47293A}"/>
              </a:ext>
            </a:extLst>
          </p:cNvPr>
          <p:cNvSpPr>
            <a:spLocks noGrp="1"/>
          </p:cNvSpPr>
          <p:nvPr>
            <p:ph type="title"/>
          </p:nvPr>
        </p:nvSpPr>
        <p:spPr>
          <a:xfrm>
            <a:off x="838200" y="365125"/>
            <a:ext cx="5257800" cy="1325563"/>
          </a:xfrm>
        </p:spPr>
        <p:txBody>
          <a:bodyPr/>
          <a:lstStyle/>
          <a:p>
            <a:pPr algn="ctr"/>
            <a:r>
              <a:rPr lang="en-US" dirty="0">
                <a:latin typeface="Georgia" panose="02040502050405020303" pitchFamily="18" charset="0"/>
              </a:rPr>
              <a:t>Themes</a:t>
            </a:r>
          </a:p>
        </p:txBody>
      </p:sp>
      <p:sp>
        <p:nvSpPr>
          <p:cNvPr id="3" name="Content Placeholder 2">
            <a:extLst>
              <a:ext uri="{FF2B5EF4-FFF2-40B4-BE49-F238E27FC236}">
                <a16:creationId xmlns:a16="http://schemas.microsoft.com/office/drawing/2014/main" id="{39261479-F704-29E7-CF03-8A5A9E59EC40}"/>
              </a:ext>
            </a:extLst>
          </p:cNvPr>
          <p:cNvSpPr>
            <a:spLocks noGrp="1"/>
          </p:cNvSpPr>
          <p:nvPr>
            <p:ph idx="1"/>
          </p:nvPr>
        </p:nvSpPr>
        <p:spPr>
          <a:xfrm>
            <a:off x="359230" y="2185828"/>
            <a:ext cx="6025241" cy="3779837"/>
          </a:xfrm>
        </p:spPr>
        <p:txBody>
          <a:bodyPr/>
          <a:lstStyle/>
          <a:p>
            <a:r>
              <a:rPr lang="en-US" b="0" i="0" dirty="0">
                <a:effectLst/>
                <a:latin typeface="Georgia" panose="02040502050405020303" pitchFamily="18" charset="0"/>
              </a:rPr>
              <a:t>Rank and social standing/status</a:t>
            </a:r>
          </a:p>
          <a:p>
            <a:pPr marL="0" indent="0">
              <a:buNone/>
            </a:pPr>
            <a:endParaRPr lang="en-US" b="0" i="0" dirty="0">
              <a:effectLst/>
              <a:latin typeface="Georgia" panose="02040502050405020303" pitchFamily="18" charset="0"/>
            </a:endParaRPr>
          </a:p>
          <a:p>
            <a:r>
              <a:rPr lang="en-US" dirty="0">
                <a:latin typeface="Georgia" panose="02040502050405020303" pitchFamily="18" charset="0"/>
              </a:rPr>
              <a:t>Appearance/masculinity/insecurity</a:t>
            </a:r>
          </a:p>
          <a:p>
            <a:pPr marL="0" indent="0">
              <a:buNone/>
            </a:pPr>
            <a:endParaRPr lang="en-US" dirty="0">
              <a:latin typeface="Georgia" panose="02040502050405020303" pitchFamily="18" charset="0"/>
            </a:endParaRPr>
          </a:p>
          <a:p>
            <a:r>
              <a:rPr lang="en-US" dirty="0">
                <a:latin typeface="Georgia" panose="02040502050405020303" pitchFamily="18" charset="0"/>
              </a:rPr>
              <a:t>Critique of Russian society and its absurdity/pretense </a:t>
            </a:r>
          </a:p>
          <a:p>
            <a:endParaRPr lang="en-US" b="0" i="0" dirty="0">
              <a:effectLst/>
              <a:latin typeface="Georgia" panose="02040502050405020303" pitchFamily="18" charset="0"/>
            </a:endParaRPr>
          </a:p>
        </p:txBody>
      </p:sp>
      <p:pic>
        <p:nvPicPr>
          <p:cNvPr id="9218" name="Picture 2" descr="Illustration of a nose riding in a carriage with a footman riding on the back at night. The title and author are written in Russian.">
            <a:extLst>
              <a:ext uri="{FF2B5EF4-FFF2-40B4-BE49-F238E27FC236}">
                <a16:creationId xmlns:a16="http://schemas.microsoft.com/office/drawing/2014/main" id="{95FADBBA-DB16-8A59-D43C-8BE50F198A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905"/>
          <a:stretch/>
        </p:blipFill>
        <p:spPr bwMode="auto">
          <a:xfrm>
            <a:off x="6665271" y="125395"/>
            <a:ext cx="5167499" cy="6607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36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4187D-778C-7178-EACC-E391DE47293A}"/>
              </a:ext>
            </a:extLst>
          </p:cNvPr>
          <p:cNvSpPr>
            <a:spLocks noGrp="1"/>
          </p:cNvSpPr>
          <p:nvPr>
            <p:ph type="title"/>
          </p:nvPr>
        </p:nvSpPr>
        <p:spPr/>
        <p:txBody>
          <a:bodyPr/>
          <a:lstStyle/>
          <a:p>
            <a:r>
              <a:rPr lang="en-US" dirty="0">
                <a:latin typeface="Georgia" panose="02040502050405020303" pitchFamily="18" charset="0"/>
              </a:rPr>
              <a:t>Satire</a:t>
            </a:r>
          </a:p>
        </p:txBody>
      </p:sp>
      <p:sp>
        <p:nvSpPr>
          <p:cNvPr id="7" name="TextBox 6">
            <a:extLst>
              <a:ext uri="{FF2B5EF4-FFF2-40B4-BE49-F238E27FC236}">
                <a16:creationId xmlns:a16="http://schemas.microsoft.com/office/drawing/2014/main" id="{EE7DB74A-F036-3B23-B8B5-1210BDC0B882}"/>
              </a:ext>
            </a:extLst>
          </p:cNvPr>
          <p:cNvSpPr txBox="1"/>
          <p:nvPr/>
        </p:nvSpPr>
        <p:spPr>
          <a:xfrm>
            <a:off x="723899" y="1905977"/>
            <a:ext cx="11065329" cy="2308324"/>
          </a:xfrm>
          <a:prstGeom prst="rect">
            <a:avLst/>
          </a:prstGeom>
          <a:noFill/>
        </p:spPr>
        <p:txBody>
          <a:bodyPr wrap="square">
            <a:spAutoFit/>
          </a:bodyPr>
          <a:lstStyle/>
          <a:p>
            <a:r>
              <a:rPr lang="en-US" sz="3600" dirty="0">
                <a:solidFill>
                  <a:srgbClr val="202124"/>
                </a:solidFill>
                <a:latin typeface="Georgia" panose="02040502050405020303" pitchFamily="18" charset="0"/>
              </a:rPr>
              <a:t>T</a:t>
            </a:r>
            <a:r>
              <a:rPr lang="en-US" sz="3600" b="0" i="0" dirty="0">
                <a:solidFill>
                  <a:srgbClr val="202124"/>
                </a:solidFill>
                <a:effectLst/>
                <a:latin typeface="Georgia" panose="02040502050405020303" pitchFamily="18" charset="0"/>
              </a:rPr>
              <a:t>he use of humor, irony, exaggeration, or ridicule to expose and criticize people's stupidity or vices, particularly in the context of contemporary politics and other topical issues.</a:t>
            </a:r>
            <a:endParaRPr lang="en-US" sz="3600" dirty="0">
              <a:latin typeface="Georgia" panose="02040502050405020303" pitchFamily="18" charset="0"/>
            </a:endParaRPr>
          </a:p>
        </p:txBody>
      </p:sp>
    </p:spTree>
    <p:extLst>
      <p:ext uri="{BB962C8B-B14F-4D97-AF65-F5344CB8AC3E}">
        <p14:creationId xmlns:p14="http://schemas.microsoft.com/office/powerpoint/2010/main" val="300325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llustration of the characters from Family Guy.">
            <a:extLst>
              <a:ext uri="{FF2B5EF4-FFF2-40B4-BE49-F238E27FC236}">
                <a16:creationId xmlns:a16="http://schemas.microsoft.com/office/drawing/2014/main" id="{39C7DC86-D4E8-B4FA-C7AD-D9BE48E3B6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223" y="379636"/>
            <a:ext cx="3480707" cy="464094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Shrek">
            <a:extLst>
              <a:ext uri="{FF2B5EF4-FFF2-40B4-BE49-F238E27FC236}">
                <a16:creationId xmlns:a16="http://schemas.microsoft.com/office/drawing/2014/main" id="{54086D4D-F335-3E00-6BCF-2153AFAB1C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6069" y="365123"/>
            <a:ext cx="3480707" cy="464094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The Illustration of the Simpsons  ">
            <a:extLst>
              <a:ext uri="{FF2B5EF4-FFF2-40B4-BE49-F238E27FC236}">
                <a16:creationId xmlns:a16="http://schemas.microsoft.com/office/drawing/2014/main" id="{2D80ECDB-3D71-C8F8-50DE-EA3D7D8ED1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9343" y="365123"/>
            <a:ext cx="3113314" cy="4669971"/>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Screenshot of a news article from the Onion. Title is &quot;Man Trying to Enter Conversation Spends Few Minutes Smiling and is Nodding at Edge of Circle.&quot; Photo of group of people talking.">
            <a:extLst>
              <a:ext uri="{FF2B5EF4-FFF2-40B4-BE49-F238E27FC236}">
                <a16:creationId xmlns:a16="http://schemas.microsoft.com/office/drawing/2014/main" id="{70483354-1618-5D07-6CC0-3CC2A81CC7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589" y="-17767"/>
            <a:ext cx="8952821" cy="68757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F4F2679-EADC-CCE7-086B-B0900F23E85D}"/>
              </a:ext>
            </a:extLst>
          </p:cNvPr>
          <p:cNvSpPr txBox="1"/>
          <p:nvPr/>
        </p:nvSpPr>
        <p:spPr>
          <a:xfrm>
            <a:off x="721490" y="5555034"/>
            <a:ext cx="1796197" cy="923330"/>
          </a:xfrm>
          <a:prstGeom prst="rect">
            <a:avLst/>
          </a:prstGeom>
          <a:noFill/>
        </p:spPr>
        <p:txBody>
          <a:bodyPr wrap="none" rtlCol="0">
            <a:spAutoFit/>
          </a:bodyPr>
          <a:lstStyle/>
          <a:p>
            <a:r>
              <a:rPr lang="en-US" sz="5400" dirty="0">
                <a:solidFill>
                  <a:schemeClr val="bg1"/>
                </a:solidFill>
              </a:rPr>
              <a:t>Satire</a:t>
            </a:r>
            <a:endParaRPr lang="en-US" dirty="0">
              <a:solidFill>
                <a:schemeClr val="bg1"/>
              </a:solidFill>
            </a:endParaRPr>
          </a:p>
        </p:txBody>
      </p:sp>
    </p:spTree>
    <p:extLst>
      <p:ext uri="{BB962C8B-B14F-4D97-AF65-F5344CB8AC3E}">
        <p14:creationId xmlns:p14="http://schemas.microsoft.com/office/powerpoint/2010/main" val="81408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4187D-778C-7178-EACC-E391DE47293A}"/>
              </a:ext>
            </a:extLst>
          </p:cNvPr>
          <p:cNvSpPr>
            <a:spLocks noGrp="1"/>
          </p:cNvSpPr>
          <p:nvPr>
            <p:ph type="title"/>
          </p:nvPr>
        </p:nvSpPr>
        <p:spPr>
          <a:xfrm>
            <a:off x="5331204" y="268254"/>
            <a:ext cx="6050339" cy="2186096"/>
          </a:xfrm>
        </p:spPr>
        <p:txBody>
          <a:bodyPr anchor="t">
            <a:normAutofit/>
          </a:bodyPr>
          <a:lstStyle/>
          <a:p>
            <a:pPr algn="ctr"/>
            <a:r>
              <a:rPr lang="en-US" sz="4400" dirty="0">
                <a:latin typeface="Georgia" panose="02040502050405020303" pitchFamily="18" charset="0"/>
              </a:rPr>
              <a:t>Nikolai Gogol</a:t>
            </a:r>
          </a:p>
        </p:txBody>
      </p:sp>
      <p:sp>
        <p:nvSpPr>
          <p:cNvPr id="3" name="Content Placeholder 2">
            <a:extLst>
              <a:ext uri="{FF2B5EF4-FFF2-40B4-BE49-F238E27FC236}">
                <a16:creationId xmlns:a16="http://schemas.microsoft.com/office/drawing/2014/main" id="{39261479-F704-29E7-CF03-8A5A9E59EC40}"/>
              </a:ext>
            </a:extLst>
          </p:cNvPr>
          <p:cNvSpPr>
            <a:spLocks noGrp="1"/>
          </p:cNvSpPr>
          <p:nvPr>
            <p:ph idx="1"/>
          </p:nvPr>
        </p:nvSpPr>
        <p:spPr>
          <a:xfrm>
            <a:off x="4713228" y="1077686"/>
            <a:ext cx="7457529" cy="5512060"/>
          </a:xfrm>
        </p:spPr>
        <p:txBody>
          <a:bodyPr anchor="t">
            <a:normAutofit/>
          </a:bodyPr>
          <a:lstStyle/>
          <a:p>
            <a:r>
              <a:rPr lang="en-US" dirty="0">
                <a:latin typeface="Georgia" panose="02040502050405020303" pitchFamily="18" charset="0"/>
              </a:rPr>
              <a:t>Born in 1809 in the Ukrainian town </a:t>
            </a:r>
            <a:r>
              <a:rPr lang="en-US" dirty="0" err="1">
                <a:latin typeface="Georgia" panose="02040502050405020303" pitchFamily="18" charset="0"/>
              </a:rPr>
              <a:t>Sorochyntsi</a:t>
            </a:r>
            <a:r>
              <a:rPr lang="en-US" dirty="0">
                <a:latin typeface="Georgia" panose="02040502050405020303" pitchFamily="18" charset="0"/>
              </a:rPr>
              <a:t>. </a:t>
            </a:r>
          </a:p>
          <a:p>
            <a:r>
              <a:rPr lang="en-US" dirty="0">
                <a:latin typeface="Georgia" panose="02040502050405020303" pitchFamily="18" charset="0"/>
              </a:rPr>
              <a:t>Moved to St. Petersburg in 1828 at age 20</a:t>
            </a:r>
          </a:p>
          <a:p>
            <a:r>
              <a:rPr lang="en-US" dirty="0">
                <a:latin typeface="Georgia" panose="02040502050405020303" pitchFamily="18" charset="0"/>
              </a:rPr>
              <a:t>He first was recognized for his series of short story collection </a:t>
            </a:r>
            <a:r>
              <a:rPr lang="en-US" i="1" dirty="0">
                <a:latin typeface="Georgia" panose="02040502050405020303" pitchFamily="18" charset="0"/>
              </a:rPr>
              <a:t>Evenings on a Farm Near </a:t>
            </a:r>
            <a:r>
              <a:rPr lang="en-US" i="1" dirty="0" err="1">
                <a:latin typeface="Georgia" panose="02040502050405020303" pitchFamily="18" charset="0"/>
              </a:rPr>
              <a:t>Dikanka</a:t>
            </a:r>
            <a:r>
              <a:rPr lang="en-US" i="1" dirty="0">
                <a:latin typeface="Georgia" panose="02040502050405020303" pitchFamily="18" charset="0"/>
              </a:rPr>
              <a:t> </a:t>
            </a:r>
            <a:r>
              <a:rPr lang="en-US" dirty="0">
                <a:latin typeface="Georgia" panose="02040502050405020303" pitchFamily="18" charset="0"/>
              </a:rPr>
              <a:t>(1831).</a:t>
            </a:r>
          </a:p>
          <a:p>
            <a:r>
              <a:rPr lang="en-US" dirty="0">
                <a:latin typeface="Georgia" panose="02040502050405020303" pitchFamily="18" charset="0"/>
              </a:rPr>
              <a:t>Worked in the civil service and then taught at the university but resigned in 1835.</a:t>
            </a:r>
          </a:p>
          <a:p>
            <a:r>
              <a:rPr lang="en-US" dirty="0">
                <a:latin typeface="Georgia" panose="02040502050405020303" pitchFamily="18" charset="0"/>
              </a:rPr>
              <a:t>Published several works including a satirical play “The Government Inspector” (1836) and the novel </a:t>
            </a:r>
            <a:r>
              <a:rPr lang="en-US" i="1" dirty="0">
                <a:latin typeface="Georgia" panose="02040502050405020303" pitchFamily="18" charset="0"/>
              </a:rPr>
              <a:t>Dead Souls </a:t>
            </a:r>
            <a:r>
              <a:rPr lang="en-US" dirty="0">
                <a:latin typeface="Georgia" panose="02040502050405020303" pitchFamily="18" charset="0"/>
              </a:rPr>
              <a:t>(1841).</a:t>
            </a:r>
          </a:p>
          <a:p>
            <a:r>
              <a:rPr lang="en-US" dirty="0">
                <a:latin typeface="Georgia" panose="02040502050405020303" pitchFamily="18" charset="0"/>
              </a:rPr>
              <a:t>Died in 1852</a:t>
            </a:r>
          </a:p>
        </p:txBody>
      </p:sp>
      <p:pic>
        <p:nvPicPr>
          <p:cNvPr id="1026" name="Picture 2" descr="Portrait of Nikolai Gogol">
            <a:extLst>
              <a:ext uri="{FF2B5EF4-FFF2-40B4-BE49-F238E27FC236}">
                <a16:creationId xmlns:a16="http://schemas.microsoft.com/office/drawing/2014/main" id="{BED497CF-3691-48BF-1C7E-D89ACC1EF62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2757" y="544637"/>
            <a:ext cx="4571714" cy="576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31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4187D-778C-7178-EACC-E391DE47293A}"/>
              </a:ext>
            </a:extLst>
          </p:cNvPr>
          <p:cNvSpPr>
            <a:spLocks noGrp="1"/>
          </p:cNvSpPr>
          <p:nvPr>
            <p:ph type="title"/>
          </p:nvPr>
        </p:nvSpPr>
        <p:spPr>
          <a:xfrm>
            <a:off x="572493" y="238539"/>
            <a:ext cx="11018520" cy="1434415"/>
          </a:xfrm>
        </p:spPr>
        <p:txBody>
          <a:bodyPr anchor="b">
            <a:normAutofit/>
          </a:bodyPr>
          <a:lstStyle/>
          <a:p>
            <a:r>
              <a:rPr lang="en-US" sz="5400" dirty="0">
                <a:latin typeface="Georgia" panose="02040502050405020303" pitchFamily="18" charset="0"/>
              </a:rPr>
              <a:t>Table of Ranks</a:t>
            </a:r>
          </a:p>
        </p:txBody>
      </p:sp>
      <p:sp>
        <p:nvSpPr>
          <p:cNvPr id="3" name="Content Placeholder 2">
            <a:extLst>
              <a:ext uri="{FF2B5EF4-FFF2-40B4-BE49-F238E27FC236}">
                <a16:creationId xmlns:a16="http://schemas.microsoft.com/office/drawing/2014/main" id="{39261479-F704-29E7-CF03-8A5A9E59EC40}"/>
              </a:ext>
            </a:extLst>
          </p:cNvPr>
          <p:cNvSpPr>
            <a:spLocks noGrp="1"/>
          </p:cNvSpPr>
          <p:nvPr>
            <p:ph idx="1"/>
          </p:nvPr>
        </p:nvSpPr>
        <p:spPr>
          <a:xfrm>
            <a:off x="572493" y="2071316"/>
            <a:ext cx="6713552" cy="4119172"/>
          </a:xfrm>
        </p:spPr>
        <p:txBody>
          <a:bodyPr anchor="t">
            <a:normAutofit/>
          </a:bodyPr>
          <a:lstStyle/>
          <a:p>
            <a:r>
              <a:rPr lang="en-US" sz="2200" dirty="0">
                <a:latin typeface="Georgia" panose="02040502050405020303" pitchFamily="18" charset="0"/>
              </a:rPr>
              <a:t>Introduced by Peter the Great in 1722 and used until 1917</a:t>
            </a:r>
          </a:p>
          <a:p>
            <a:r>
              <a:rPr lang="en-US" sz="2200" b="0" i="0" dirty="0">
                <a:effectLst/>
                <a:latin typeface="Georgia" panose="02040502050405020303" pitchFamily="18" charset="0"/>
              </a:rPr>
              <a:t>A </a:t>
            </a:r>
            <a:r>
              <a:rPr lang="en-US" sz="2200" b="0" i="0" dirty="0">
                <a:effectLst/>
                <a:latin typeface="Georgia" panose="02040502050405020303" pitchFamily="18" charset="0"/>
                <a:hlinkClick r:id="rId3"/>
              </a:rPr>
              <a:t>hierarchy</a:t>
            </a:r>
            <a:r>
              <a:rPr lang="en-US" sz="2200" b="0" i="0" dirty="0">
                <a:effectLst/>
                <a:latin typeface="Georgia" panose="02040502050405020303" pitchFamily="18" charset="0"/>
              </a:rPr>
              <a:t> of 14 categories for Russian military, navy, and civil service</a:t>
            </a:r>
          </a:p>
          <a:p>
            <a:r>
              <a:rPr lang="en-US" sz="2200" b="0" i="0" dirty="0">
                <a:effectLst/>
                <a:latin typeface="Georgia" panose="02040502050405020303" pitchFamily="18" charset="0"/>
              </a:rPr>
              <a:t>Merit-based promotion (ability and performance) not birth and genealogy</a:t>
            </a:r>
          </a:p>
          <a:p>
            <a:r>
              <a:rPr lang="en-US" sz="2200" dirty="0">
                <a:latin typeface="Georgia" panose="02040502050405020303" pitchFamily="18" charset="0"/>
              </a:rPr>
              <a:t>Anyone who reached the 8</a:t>
            </a:r>
            <a:r>
              <a:rPr lang="en-US" sz="2200" baseline="30000" dirty="0">
                <a:latin typeface="Georgia" panose="02040502050405020303" pitchFamily="18" charset="0"/>
              </a:rPr>
              <a:t>th</a:t>
            </a:r>
            <a:r>
              <a:rPr lang="en-US" sz="2200" dirty="0">
                <a:latin typeface="Georgia" panose="02040502050405020303" pitchFamily="18" charset="0"/>
              </a:rPr>
              <a:t> rank was granted hereditary nobility status</a:t>
            </a:r>
            <a:endParaRPr lang="en-US" sz="2200" b="0" i="0" dirty="0">
              <a:effectLst/>
              <a:latin typeface="Georgia" panose="02040502050405020303" pitchFamily="18" charset="0"/>
            </a:endParaRPr>
          </a:p>
          <a:p>
            <a:r>
              <a:rPr lang="en-US" sz="2200" dirty="0">
                <a:latin typeface="Georgia" panose="02040502050405020303" pitchFamily="18" charset="0"/>
              </a:rPr>
              <a:t>This upset the old aristocracy which lost its hereditary right to office and its exclusivity</a:t>
            </a:r>
            <a:endParaRPr lang="en-US" sz="2200" b="0" i="0" dirty="0">
              <a:effectLst/>
              <a:latin typeface="Georgia" panose="02040502050405020303" pitchFamily="18" charset="0"/>
            </a:endParaRPr>
          </a:p>
        </p:txBody>
      </p:sp>
      <p:pic>
        <p:nvPicPr>
          <p:cNvPr id="5" name="Picture 4" descr="A picture of a brass medal with the Russian double-headed eagle crest on it.">
            <a:extLst>
              <a:ext uri="{FF2B5EF4-FFF2-40B4-BE49-F238E27FC236}">
                <a16:creationId xmlns:a16="http://schemas.microsoft.com/office/drawing/2014/main" id="{2241128F-1625-D311-2777-7B105627FD1D}"/>
              </a:ext>
            </a:extLst>
          </p:cNvPr>
          <p:cNvPicPr>
            <a:picLocks noChangeAspect="1"/>
          </p:cNvPicPr>
          <p:nvPr/>
        </p:nvPicPr>
        <p:blipFill rotWithShape="1">
          <a:blip r:embed="rId4">
            <a:extLst>
              <a:ext uri="{28A0092B-C50C-407E-A947-70E740481C1C}">
                <a14:useLocalDpi xmlns:a14="http://schemas.microsoft.com/office/drawing/2010/main" val="0"/>
              </a:ext>
            </a:extLst>
          </a:blip>
          <a:srcRect l="13752" r="14094"/>
          <a:stretch/>
        </p:blipFill>
        <p:spPr>
          <a:xfrm>
            <a:off x="7678443" y="1672954"/>
            <a:ext cx="3941064" cy="4096512"/>
          </a:xfrm>
          <a:prstGeom prst="rect">
            <a:avLst/>
          </a:prstGeom>
        </p:spPr>
      </p:pic>
    </p:spTree>
    <p:extLst>
      <p:ext uri="{BB962C8B-B14F-4D97-AF65-F5344CB8AC3E}">
        <p14:creationId xmlns:p14="http://schemas.microsoft.com/office/powerpoint/2010/main" val="61156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4187D-778C-7178-EACC-E391DE47293A}"/>
              </a:ext>
            </a:extLst>
          </p:cNvPr>
          <p:cNvSpPr>
            <a:spLocks noGrp="1"/>
          </p:cNvSpPr>
          <p:nvPr>
            <p:ph type="title"/>
          </p:nvPr>
        </p:nvSpPr>
        <p:spPr>
          <a:xfrm>
            <a:off x="481013" y="3752849"/>
            <a:ext cx="3290887" cy="2452687"/>
          </a:xfrm>
        </p:spPr>
        <p:txBody>
          <a:bodyPr anchor="ctr">
            <a:normAutofit/>
          </a:bodyPr>
          <a:lstStyle/>
          <a:p>
            <a:pPr algn="ctr"/>
            <a:r>
              <a:rPr lang="en-US" sz="3600" dirty="0">
                <a:latin typeface="Georgia" panose="02040502050405020303" pitchFamily="18" charset="0"/>
              </a:rPr>
              <a:t>Setting</a:t>
            </a:r>
          </a:p>
        </p:txBody>
      </p:sp>
      <p:pic>
        <p:nvPicPr>
          <p:cNvPr id="4102" name="Picture 6" descr="Photograph of a Russian cathedral and other buildings.">
            <a:extLst>
              <a:ext uri="{FF2B5EF4-FFF2-40B4-BE49-F238E27FC236}">
                <a16:creationId xmlns:a16="http://schemas.microsoft.com/office/drawing/2014/main" id="{5E829DB7-2D45-8582-C974-3639772ED5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1751"/>
          <a:stretch/>
        </p:blipFill>
        <p:spPr bwMode="auto">
          <a:xfrm>
            <a:off x="20" y="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9261479-F704-29E7-CF03-8A5A9E59EC40}"/>
              </a:ext>
            </a:extLst>
          </p:cNvPr>
          <p:cNvSpPr>
            <a:spLocks noGrp="1"/>
          </p:cNvSpPr>
          <p:nvPr>
            <p:ph idx="1"/>
          </p:nvPr>
        </p:nvSpPr>
        <p:spPr>
          <a:xfrm>
            <a:off x="3619825" y="3795095"/>
            <a:ext cx="7968018" cy="2452687"/>
          </a:xfrm>
        </p:spPr>
        <p:txBody>
          <a:bodyPr anchor="ctr">
            <a:normAutofit/>
          </a:bodyPr>
          <a:lstStyle/>
          <a:p>
            <a:r>
              <a:rPr lang="en-US" dirty="0">
                <a:latin typeface="Georgia" panose="02040502050405020303" pitchFamily="18" charset="0"/>
              </a:rPr>
              <a:t>March 25-April 7</a:t>
            </a:r>
            <a:r>
              <a:rPr lang="en-US" b="0" i="0" dirty="0">
                <a:effectLst/>
                <a:latin typeface="Georgia" panose="02040502050405020303" pitchFamily="18" charset="0"/>
              </a:rPr>
              <a:t>, 1835 in St. Petersburg, Russia</a:t>
            </a:r>
          </a:p>
          <a:p>
            <a:r>
              <a:rPr lang="en-US" dirty="0">
                <a:latin typeface="Georgia" panose="02040502050405020303" pitchFamily="18" charset="0"/>
              </a:rPr>
              <a:t>Characters visit places like </a:t>
            </a:r>
            <a:r>
              <a:rPr lang="en-US" dirty="0" err="1">
                <a:latin typeface="Georgia" panose="02040502050405020303" pitchFamily="18" charset="0"/>
              </a:rPr>
              <a:t>Issakievsky</a:t>
            </a:r>
            <a:r>
              <a:rPr lang="en-US" dirty="0">
                <a:latin typeface="Georgia" panose="02040502050405020303" pitchFamily="18" charset="0"/>
              </a:rPr>
              <a:t> Bridge, Kazan Cathedral, and </a:t>
            </a:r>
            <a:r>
              <a:rPr lang="en-US" dirty="0" err="1">
                <a:latin typeface="Georgia" panose="02040502050405020303" pitchFamily="18" charset="0"/>
                <a:hlinkClick r:id="rId4"/>
              </a:rPr>
              <a:t>Nevsky</a:t>
            </a:r>
            <a:r>
              <a:rPr lang="en-US" dirty="0">
                <a:latin typeface="Georgia" panose="02040502050405020303" pitchFamily="18" charset="0"/>
                <a:hlinkClick r:id="rId4"/>
              </a:rPr>
              <a:t> </a:t>
            </a:r>
            <a:r>
              <a:rPr lang="en-US" dirty="0" err="1">
                <a:latin typeface="Georgia" panose="02040502050405020303" pitchFamily="18" charset="0"/>
                <a:hlinkClick r:id="rId4"/>
              </a:rPr>
              <a:t>Prospekt</a:t>
            </a:r>
            <a:endParaRPr lang="en-US" b="0" i="0" dirty="0">
              <a:effectLst/>
              <a:latin typeface="Georgia" panose="02040502050405020303" pitchFamily="18" charset="0"/>
            </a:endParaRPr>
          </a:p>
        </p:txBody>
      </p:sp>
    </p:spTree>
    <p:extLst>
      <p:ext uri="{BB962C8B-B14F-4D97-AF65-F5344CB8AC3E}">
        <p14:creationId xmlns:p14="http://schemas.microsoft.com/office/powerpoint/2010/main" val="115673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Map of Russia. St. Petersburg is circled in red. It is located in the northwest of Russia near Finland.">
            <a:extLst>
              <a:ext uri="{FF2B5EF4-FFF2-40B4-BE49-F238E27FC236}">
                <a16:creationId xmlns:a16="http://schemas.microsoft.com/office/drawing/2014/main" id="{DC8563AE-6451-BAD4-8100-9E4AFD2583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2282" y="0"/>
            <a:ext cx="9127436"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5F5A6ECA-8EAF-1A64-9E26-DC4D47E777F1}"/>
              </a:ext>
              <a:ext uri="{C183D7F6-B498-43B3-948B-1728B52AA6E4}">
                <adec:decorative xmlns:adec="http://schemas.microsoft.com/office/drawing/2017/decorative" val="1"/>
              </a:ext>
            </a:extLst>
          </p:cNvPr>
          <p:cNvSpPr/>
          <p:nvPr/>
        </p:nvSpPr>
        <p:spPr>
          <a:xfrm>
            <a:off x="2286000" y="1975757"/>
            <a:ext cx="1926771" cy="83275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C4C7CB-53CF-A2EF-B805-B29AA81ADE9A}"/>
              </a:ext>
            </a:extLst>
          </p:cNvPr>
          <p:cNvSpPr txBox="1">
            <a:spLocks noGrp="1"/>
          </p:cNvSpPr>
          <p:nvPr>
            <p:ph type="title" idx="4294967295"/>
          </p:nvPr>
        </p:nvSpPr>
        <p:spPr>
          <a:xfrm>
            <a:off x="11315700" y="2351314"/>
            <a:ext cx="774571" cy="369332"/>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mn-lt"/>
                <a:ea typeface="+mn-ea"/>
                <a:cs typeface="+mn-cs"/>
              </a:rPr>
              <a:t>Russia</a:t>
            </a:r>
          </a:p>
        </p:txBody>
      </p:sp>
    </p:spTree>
    <p:extLst>
      <p:ext uri="{BB962C8B-B14F-4D97-AF65-F5344CB8AC3E}">
        <p14:creationId xmlns:p14="http://schemas.microsoft.com/office/powerpoint/2010/main" val="222827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Online Media 1" title="Saint Petersburg, Russia 🇷🇺 - by drone [4K]">
            <a:hlinkClick r:id="" action="ppaction://media"/>
            <a:extLst>
              <a:ext uri="{FF2B5EF4-FFF2-40B4-BE49-F238E27FC236}">
                <a16:creationId xmlns:a16="http://schemas.microsoft.com/office/drawing/2014/main" id="{84260B13-19CB-E9BD-48B1-505A2C24DF7B}"/>
              </a:ext>
            </a:extLst>
          </p:cNvPr>
          <p:cNvPicPr>
            <a:picLocks noRot="1" noChangeAspect="1"/>
          </p:cNvPicPr>
          <p:nvPr>
            <a:videoFile r:link="rId1"/>
          </p:nvPr>
        </p:nvPicPr>
        <p:blipFill>
          <a:blip r:embed="rId3"/>
          <a:stretch>
            <a:fillRect/>
          </a:stretch>
        </p:blipFill>
        <p:spPr>
          <a:xfrm>
            <a:off x="273427" y="139246"/>
            <a:ext cx="11645145" cy="6579507"/>
          </a:xfrm>
          <a:prstGeom prst="rect">
            <a:avLst/>
          </a:prstGeom>
        </p:spPr>
      </p:pic>
    </p:spTree>
    <p:extLst>
      <p:ext uri="{BB962C8B-B14F-4D97-AF65-F5344CB8AC3E}">
        <p14:creationId xmlns:p14="http://schemas.microsoft.com/office/powerpoint/2010/main" val="191829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9" name="Rectangle 205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4" name="Picture 6" descr="St. Isaac's Cathedral in autumn, Saint Petersburg, Russia l ">
            <a:extLst>
              <a:ext uri="{FF2B5EF4-FFF2-40B4-BE49-F238E27FC236}">
                <a16:creationId xmlns:a16="http://schemas.microsoft.com/office/drawing/2014/main" id="{AF2487A8-F980-33B8-8329-D602DFE6A6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655" b="9091"/>
          <a:stretch/>
        </p:blipFill>
        <p:spPr bwMode="auto">
          <a:xfrm>
            <a:off x="1616805" y="460485"/>
            <a:ext cx="9317618" cy="52401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F3A6D62-9F06-BFB1-A3D5-65E571CF79CA}"/>
              </a:ext>
            </a:extLst>
          </p:cNvPr>
          <p:cNvSpPr txBox="1">
            <a:spLocks noGrp="1"/>
          </p:cNvSpPr>
          <p:nvPr>
            <p:ph type="title" idx="4294967295"/>
          </p:nvPr>
        </p:nvSpPr>
        <p:spPr>
          <a:xfrm>
            <a:off x="4322117" y="6105127"/>
            <a:ext cx="3547766"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chemeClr val="bg1"/>
                </a:solidFill>
                <a:effectLst/>
                <a:uLnTx/>
                <a:uFillTx/>
                <a:latin typeface="Georgia" panose="02040502050405020303" pitchFamily="18" charset="0"/>
                <a:ea typeface="+mn-ea"/>
                <a:cs typeface="+mn-cs"/>
              </a:rPr>
              <a:t>Issakievsky</a:t>
            </a:r>
            <a:r>
              <a:rPr kumimoji="0" lang="en-US" sz="3200" b="0" i="0" u="none" strike="noStrike" kern="1200" cap="none" spc="0" normalizeH="0" baseline="0" noProof="0" dirty="0">
                <a:ln>
                  <a:noFill/>
                </a:ln>
                <a:solidFill>
                  <a:schemeClr val="bg1"/>
                </a:solidFill>
                <a:effectLst/>
                <a:uLnTx/>
                <a:uFillTx/>
                <a:latin typeface="Georgia" panose="02040502050405020303" pitchFamily="18" charset="0"/>
                <a:ea typeface="+mn-ea"/>
                <a:cs typeface="+mn-cs"/>
              </a:rPr>
              <a:t> Bridge</a:t>
            </a:r>
          </a:p>
        </p:txBody>
      </p:sp>
    </p:spTree>
    <p:extLst>
      <p:ext uri="{BB962C8B-B14F-4D97-AF65-F5344CB8AC3E}">
        <p14:creationId xmlns:p14="http://schemas.microsoft.com/office/powerpoint/2010/main" val="1030079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644 Kazan Cathedral St. Petersburg Stock Photos, Pictures &amp; Royalty-Free  Images - iStock">
            <a:extLst>
              <a:ext uri="{FF2B5EF4-FFF2-40B4-BE49-F238E27FC236}">
                <a16:creationId xmlns:a16="http://schemas.microsoft.com/office/drawing/2014/main" id="{A6DAEFCF-7C9E-2FFA-DC6E-99064A9BD3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10345"/>
            <a:ext cx="12344399" cy="82296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823FA54-EE76-2B8B-BD97-9C21B731430A}"/>
              </a:ext>
            </a:extLst>
          </p:cNvPr>
          <p:cNvSpPr>
            <a:spLocks noGrp="1"/>
          </p:cNvSpPr>
          <p:nvPr>
            <p:ph type="title" idx="4294967295"/>
          </p:nvPr>
        </p:nvSpPr>
        <p:spPr/>
        <p:txBody>
          <a:bodyPr/>
          <a:lstStyle/>
          <a:p>
            <a:r>
              <a:rPr lang="en-US" dirty="0"/>
              <a:t>Kazan Cathedral</a:t>
            </a:r>
          </a:p>
        </p:txBody>
      </p:sp>
      <p:pic>
        <p:nvPicPr>
          <p:cNvPr id="4" name="Picture 4" descr="Photograph of the inside of the Kazan Cathedral. Showed tile floors, tall ceilings, and the iconostasis.">
            <a:extLst>
              <a:ext uri="{FF2B5EF4-FFF2-40B4-BE49-F238E27FC236}">
                <a16:creationId xmlns:a16="http://schemas.microsoft.com/office/drawing/2014/main" id="{7B0BF902-DC3B-15AE-E90E-E87E2E76E9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0629"/>
            <a:ext cx="12344398" cy="8229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25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4187D-778C-7178-EACC-E391DE47293A}"/>
              </a:ext>
            </a:extLst>
          </p:cNvPr>
          <p:cNvSpPr>
            <a:spLocks noGrp="1"/>
          </p:cNvSpPr>
          <p:nvPr>
            <p:ph type="title"/>
          </p:nvPr>
        </p:nvSpPr>
        <p:spPr/>
        <p:txBody>
          <a:bodyPr/>
          <a:lstStyle/>
          <a:p>
            <a:r>
              <a:rPr lang="en-US" dirty="0">
                <a:latin typeface="Georgia" panose="02040502050405020303" pitchFamily="18" charset="0"/>
              </a:rPr>
              <a:t>Characters</a:t>
            </a:r>
          </a:p>
        </p:txBody>
      </p:sp>
      <p:sp>
        <p:nvSpPr>
          <p:cNvPr id="3" name="Content Placeholder 2">
            <a:extLst>
              <a:ext uri="{FF2B5EF4-FFF2-40B4-BE49-F238E27FC236}">
                <a16:creationId xmlns:a16="http://schemas.microsoft.com/office/drawing/2014/main" id="{39261479-F704-29E7-CF03-8A5A9E59EC40}"/>
              </a:ext>
            </a:extLst>
          </p:cNvPr>
          <p:cNvSpPr>
            <a:spLocks noGrp="1"/>
          </p:cNvSpPr>
          <p:nvPr>
            <p:ph idx="1"/>
          </p:nvPr>
        </p:nvSpPr>
        <p:spPr>
          <a:xfrm>
            <a:off x="540000" y="2120514"/>
            <a:ext cx="5191329" cy="3779837"/>
          </a:xfrm>
        </p:spPr>
        <p:txBody>
          <a:bodyPr/>
          <a:lstStyle/>
          <a:p>
            <a:r>
              <a:rPr lang="en-US" b="0" i="0" dirty="0">
                <a:effectLst/>
                <a:latin typeface="Georgia" panose="02040502050405020303" pitchFamily="18" charset="0"/>
              </a:rPr>
              <a:t>Ivan </a:t>
            </a:r>
            <a:r>
              <a:rPr lang="en-US" b="0" i="0" dirty="0" err="1">
                <a:effectLst/>
                <a:latin typeface="Georgia" panose="02040502050405020303" pitchFamily="18" charset="0"/>
              </a:rPr>
              <a:t>Yakovlevich</a:t>
            </a:r>
            <a:r>
              <a:rPr lang="en-US" b="0" i="0" dirty="0">
                <a:effectLst/>
                <a:latin typeface="Georgia" panose="02040502050405020303" pitchFamily="18" charset="0"/>
              </a:rPr>
              <a:t>, the barber</a:t>
            </a:r>
          </a:p>
          <a:p>
            <a:pPr marL="0" indent="0">
              <a:buNone/>
            </a:pPr>
            <a:endParaRPr lang="en-US" b="0" i="0" dirty="0">
              <a:effectLst/>
              <a:latin typeface="Georgia" panose="02040502050405020303" pitchFamily="18" charset="0"/>
            </a:endParaRPr>
          </a:p>
          <a:p>
            <a:r>
              <a:rPr lang="en-US" dirty="0">
                <a:latin typeface="Georgia" panose="02040502050405020303" pitchFamily="18" charset="0"/>
              </a:rPr>
              <a:t>Collegiate Assessor </a:t>
            </a:r>
            <a:r>
              <a:rPr lang="en-US" dirty="0" err="1">
                <a:latin typeface="Georgia" panose="02040502050405020303" pitchFamily="18" charset="0"/>
              </a:rPr>
              <a:t>Platon</a:t>
            </a:r>
            <a:r>
              <a:rPr lang="en-US" dirty="0">
                <a:latin typeface="Georgia" panose="02040502050405020303" pitchFamily="18" charset="0"/>
              </a:rPr>
              <a:t> </a:t>
            </a:r>
            <a:r>
              <a:rPr lang="en-US" dirty="0" err="1">
                <a:latin typeface="Georgia" panose="02040502050405020303" pitchFamily="18" charset="0"/>
              </a:rPr>
              <a:t>Kuzmich</a:t>
            </a:r>
            <a:r>
              <a:rPr lang="en-US" dirty="0">
                <a:latin typeface="Georgia" panose="02040502050405020303" pitchFamily="18" charset="0"/>
              </a:rPr>
              <a:t> Kovalyov</a:t>
            </a:r>
          </a:p>
          <a:p>
            <a:pPr marL="0" indent="0">
              <a:buNone/>
            </a:pPr>
            <a:endParaRPr lang="en-US" dirty="0">
              <a:latin typeface="Georgia" panose="02040502050405020303" pitchFamily="18" charset="0"/>
            </a:endParaRPr>
          </a:p>
          <a:p>
            <a:r>
              <a:rPr lang="en-US" b="0" i="0" dirty="0">
                <a:effectLst/>
                <a:latin typeface="Georgia" panose="02040502050405020303" pitchFamily="18" charset="0"/>
              </a:rPr>
              <a:t>The Nose (State Councilor in rank)</a:t>
            </a:r>
          </a:p>
          <a:p>
            <a:endParaRPr lang="en-US" b="0" i="0" dirty="0">
              <a:effectLst/>
              <a:latin typeface="Georgia" panose="02040502050405020303" pitchFamily="18" charset="0"/>
            </a:endParaRPr>
          </a:p>
        </p:txBody>
      </p:sp>
      <p:pic>
        <p:nvPicPr>
          <p:cNvPr id="8194" name="Picture 2" descr="Black and white drawing of a nose wearing a military uniform holding a sword.">
            <a:extLst>
              <a:ext uri="{FF2B5EF4-FFF2-40B4-BE49-F238E27FC236}">
                <a16:creationId xmlns:a16="http://schemas.microsoft.com/office/drawing/2014/main" id="{9FC6A5E4-D126-6BA6-BC35-5D4A0BF900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0" y="0"/>
            <a:ext cx="6667500" cy="666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70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2747</TotalTime>
  <Words>2138</Words>
  <Application>Microsoft Office PowerPoint</Application>
  <PresentationFormat>Widescreen</PresentationFormat>
  <Paragraphs>136</Paragraphs>
  <Slides>13</Slides>
  <Notes>11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Georgia</vt:lpstr>
      <vt:lpstr>Times New Roman</vt:lpstr>
      <vt:lpstr>Office Theme</vt:lpstr>
      <vt:lpstr>“The Nose”</vt:lpstr>
      <vt:lpstr>Nikolai Gogol</vt:lpstr>
      <vt:lpstr>Table of Ranks</vt:lpstr>
      <vt:lpstr>Setting</vt:lpstr>
      <vt:lpstr>Russia</vt:lpstr>
      <vt:lpstr>PowerPoint Presentation</vt:lpstr>
      <vt:lpstr>Issakievsky Bridge</vt:lpstr>
      <vt:lpstr>Kazan Cathedral</vt:lpstr>
      <vt:lpstr>Characters</vt:lpstr>
      <vt:lpstr>Plot</vt:lpstr>
      <vt:lpstr>Themes</vt:lpstr>
      <vt:lpstr>Satire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Nikolai Gogol</dc:title>
  <dc:creator>Luttrell, Megan</dc:creator>
  <cp:lastModifiedBy>Luttrell, Megan</cp:lastModifiedBy>
  <cp:revision>4</cp:revision>
  <dcterms:created xsi:type="dcterms:W3CDTF">2022-07-06T22:07:12Z</dcterms:created>
  <dcterms:modified xsi:type="dcterms:W3CDTF">2023-07-10T15:21:53Z</dcterms:modified>
</cp:coreProperties>
</file>