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4" r:id="rId9"/>
    <p:sldId id="265" r:id="rId10"/>
    <p:sldId id="267" r:id="rId11"/>
    <p:sldId id="268" r:id="rId12"/>
    <p:sldId id="266" r:id="rId13"/>
    <p:sldId id="26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03BB4-3EA7-4EC3-8C48-7C6CF2FE4563}" v="107" dt="2022-07-13T17:24:10.9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ttrell, Megan" userId="e750d70a-009b-4e3b-a772-82b82242755e" providerId="ADAL" clId="{15603BB4-3EA7-4EC3-8C48-7C6CF2FE4563}"/>
    <pc:docChg chg="undo custSel addSld delSld modSld sldOrd">
      <pc:chgData name="Luttrell, Megan" userId="e750d70a-009b-4e3b-a772-82b82242755e" providerId="ADAL" clId="{15603BB4-3EA7-4EC3-8C48-7C6CF2FE4563}" dt="2022-07-13T17:28:57.787" v="1458" actId="47"/>
      <pc:docMkLst>
        <pc:docMk/>
      </pc:docMkLst>
      <pc:sldChg chg="addSp modSp new mod ord modNotesTx">
        <pc:chgData name="Luttrell, Megan" userId="e750d70a-009b-4e3b-a772-82b82242755e" providerId="ADAL" clId="{15603BB4-3EA7-4EC3-8C48-7C6CF2FE4563}" dt="2022-07-13T17:28:42.093" v="1419" actId="1076"/>
        <pc:sldMkLst>
          <pc:docMk/>
          <pc:sldMk cId="3455883733" sldId="263"/>
        </pc:sldMkLst>
        <pc:spChg chg="mod">
          <ac:chgData name="Luttrell, Megan" userId="e750d70a-009b-4e3b-a772-82b82242755e" providerId="ADAL" clId="{15603BB4-3EA7-4EC3-8C48-7C6CF2FE4563}" dt="2022-07-13T17:28:42.093" v="1419" actId="1076"/>
          <ac:spMkLst>
            <pc:docMk/>
            <pc:sldMk cId="3455883733" sldId="263"/>
            <ac:spMk id="2" creationId="{8FC1C122-CCC7-BE61-C2F5-EAE082E7A906}"/>
          </ac:spMkLst>
        </pc:spChg>
        <pc:spChg chg="add mod">
          <ac:chgData name="Luttrell, Megan" userId="e750d70a-009b-4e3b-a772-82b82242755e" providerId="ADAL" clId="{15603BB4-3EA7-4EC3-8C48-7C6CF2FE4563}" dt="2022-07-13T16:54:03.783" v="798" actId="1076"/>
          <ac:spMkLst>
            <pc:docMk/>
            <pc:sldMk cId="3455883733" sldId="263"/>
            <ac:spMk id="6" creationId="{9B6D08A2-A1C3-08DF-6C0E-5BC73CE038A9}"/>
          </ac:spMkLst>
        </pc:spChg>
        <pc:spChg chg="add mod">
          <ac:chgData name="Luttrell, Megan" userId="e750d70a-009b-4e3b-a772-82b82242755e" providerId="ADAL" clId="{15603BB4-3EA7-4EC3-8C48-7C6CF2FE4563}" dt="2022-07-13T16:55:47.467" v="828" actId="1076"/>
          <ac:spMkLst>
            <pc:docMk/>
            <pc:sldMk cId="3455883733" sldId="263"/>
            <ac:spMk id="9" creationId="{BB5CBBA3-0CA1-79A0-3B2F-75866B8D0582}"/>
          </ac:spMkLst>
        </pc:spChg>
        <pc:spChg chg="add mod">
          <ac:chgData name="Luttrell, Megan" userId="e750d70a-009b-4e3b-a772-82b82242755e" providerId="ADAL" clId="{15603BB4-3EA7-4EC3-8C48-7C6CF2FE4563}" dt="2022-07-13T16:55:29.578" v="825" actId="1076"/>
          <ac:spMkLst>
            <pc:docMk/>
            <pc:sldMk cId="3455883733" sldId="263"/>
            <ac:spMk id="12" creationId="{9E92C08C-A115-7DF5-1334-C208DF916933}"/>
          </ac:spMkLst>
        </pc:spChg>
        <pc:spChg chg="add mod">
          <ac:chgData name="Luttrell, Megan" userId="e750d70a-009b-4e3b-a772-82b82242755e" providerId="ADAL" clId="{15603BB4-3EA7-4EC3-8C48-7C6CF2FE4563}" dt="2022-07-13T16:56:11.972" v="839" actId="1076"/>
          <ac:spMkLst>
            <pc:docMk/>
            <pc:sldMk cId="3455883733" sldId="263"/>
            <ac:spMk id="16" creationId="{F16B0C3A-34B8-6DFD-57C2-B02D8E9834A9}"/>
          </ac:spMkLst>
        </pc:spChg>
        <pc:spChg chg="add mod">
          <ac:chgData name="Luttrell, Megan" userId="e750d70a-009b-4e3b-a772-82b82242755e" providerId="ADAL" clId="{15603BB4-3EA7-4EC3-8C48-7C6CF2FE4563}" dt="2022-07-13T16:57:21.210" v="849" actId="1076"/>
          <ac:spMkLst>
            <pc:docMk/>
            <pc:sldMk cId="3455883733" sldId="263"/>
            <ac:spMk id="19" creationId="{0B36509D-550A-180A-DA71-DD43B58A17E8}"/>
          </ac:spMkLst>
        </pc:spChg>
        <pc:picChg chg="add mod">
          <ac:chgData name="Luttrell, Megan" userId="e750d70a-009b-4e3b-a772-82b82242755e" providerId="ADAL" clId="{15603BB4-3EA7-4EC3-8C48-7C6CF2FE4563}" dt="2022-07-13T16:53:23.031" v="785" actId="1076"/>
          <ac:picMkLst>
            <pc:docMk/>
            <pc:sldMk cId="3455883733" sldId="263"/>
            <ac:picMk id="6146" creationId="{599B28CE-89A5-E6A8-5D5A-F4A5D21A677D}"/>
          </ac:picMkLst>
        </pc:picChg>
        <pc:cxnChg chg="add mod">
          <ac:chgData name="Luttrell, Megan" userId="e750d70a-009b-4e3b-a772-82b82242755e" providerId="ADAL" clId="{15603BB4-3EA7-4EC3-8C48-7C6CF2FE4563}" dt="2022-07-13T17:21:33.678" v="1039" actId="14100"/>
          <ac:cxnSpMkLst>
            <pc:docMk/>
            <pc:sldMk cId="3455883733" sldId="263"/>
            <ac:cxnSpMk id="4" creationId="{8D7E284E-BB3C-8B70-36E2-FA1E0E1BD8E5}"/>
          </ac:cxnSpMkLst>
        </pc:cxnChg>
        <pc:cxnChg chg="add mod">
          <ac:chgData name="Luttrell, Megan" userId="e750d70a-009b-4e3b-a772-82b82242755e" providerId="ADAL" clId="{15603BB4-3EA7-4EC3-8C48-7C6CF2FE4563}" dt="2022-07-13T17:21:02.106" v="1037" actId="14100"/>
          <ac:cxnSpMkLst>
            <pc:docMk/>
            <pc:sldMk cId="3455883733" sldId="263"/>
            <ac:cxnSpMk id="7" creationId="{D201CEB7-2222-370B-A191-C74BB0284314}"/>
          </ac:cxnSpMkLst>
        </pc:cxnChg>
        <pc:cxnChg chg="add mod">
          <ac:chgData name="Luttrell, Megan" userId="e750d70a-009b-4e3b-a772-82b82242755e" providerId="ADAL" clId="{15603BB4-3EA7-4EC3-8C48-7C6CF2FE4563}" dt="2022-07-13T16:55:11.253" v="813" actId="14100"/>
          <ac:cxnSpMkLst>
            <pc:docMk/>
            <pc:sldMk cId="3455883733" sldId="263"/>
            <ac:cxnSpMk id="10" creationId="{61E27E35-5B6B-2495-09AF-4E3B44D94B6F}"/>
          </ac:cxnSpMkLst>
        </pc:cxnChg>
        <pc:cxnChg chg="add mod">
          <ac:chgData name="Luttrell, Megan" userId="e750d70a-009b-4e3b-a772-82b82242755e" providerId="ADAL" clId="{15603BB4-3EA7-4EC3-8C48-7C6CF2FE4563}" dt="2022-07-13T16:56:00.482" v="830" actId="14100"/>
          <ac:cxnSpMkLst>
            <pc:docMk/>
            <pc:sldMk cId="3455883733" sldId="263"/>
            <ac:cxnSpMk id="13" creationId="{CA02D855-A2AA-A5AA-8834-BB5884ED858D}"/>
          </ac:cxnSpMkLst>
        </pc:cxnChg>
        <pc:cxnChg chg="add mod">
          <ac:chgData name="Luttrell, Megan" userId="e750d70a-009b-4e3b-a772-82b82242755e" providerId="ADAL" clId="{15603BB4-3EA7-4EC3-8C48-7C6CF2FE4563}" dt="2022-07-13T17:21:23.632" v="1038" actId="14100"/>
          <ac:cxnSpMkLst>
            <pc:docMk/>
            <pc:sldMk cId="3455883733" sldId="263"/>
            <ac:cxnSpMk id="17" creationId="{190AA22E-E0A7-7A29-A66E-269B0AED9AA8}"/>
          </ac:cxnSpMkLst>
        </pc:cxnChg>
      </pc:sldChg>
      <pc:sldChg chg="addSp delSp modSp add mod setBg addAnim delAnim modNotesTx">
        <pc:chgData name="Luttrell, Megan" userId="e750d70a-009b-4e3b-a772-82b82242755e" providerId="ADAL" clId="{15603BB4-3EA7-4EC3-8C48-7C6CF2FE4563}" dt="2022-07-13T16:28:04.151" v="320" actId="1076"/>
        <pc:sldMkLst>
          <pc:docMk/>
          <pc:sldMk cId="923317556" sldId="264"/>
        </pc:sldMkLst>
        <pc:spChg chg="mod">
          <ac:chgData name="Luttrell, Megan" userId="e750d70a-009b-4e3b-a772-82b82242755e" providerId="ADAL" clId="{15603BB4-3EA7-4EC3-8C48-7C6CF2FE4563}" dt="2022-07-13T16:27:34.126" v="313" actId="26606"/>
          <ac:spMkLst>
            <pc:docMk/>
            <pc:sldMk cId="923317556" sldId="264"/>
            <ac:spMk id="2" creationId="{8FC1C122-CCC7-BE61-C2F5-EAE082E7A906}"/>
          </ac:spMkLst>
        </pc:spChg>
        <pc:spChg chg="add del">
          <ac:chgData name="Luttrell, Megan" userId="e750d70a-009b-4e3b-a772-82b82242755e" providerId="ADAL" clId="{15603BB4-3EA7-4EC3-8C48-7C6CF2FE4563}" dt="2022-07-13T16:27:34.126" v="313" actId="26606"/>
          <ac:spMkLst>
            <pc:docMk/>
            <pc:sldMk cId="923317556" sldId="264"/>
            <ac:spMk id="3085" creationId="{72018E1B-E0B9-4440-AFF3-4112E50A2763}"/>
          </ac:spMkLst>
        </pc:spChg>
        <pc:picChg chg="add mod">
          <ac:chgData name="Luttrell, Megan" userId="e750d70a-009b-4e3b-a772-82b82242755e" providerId="ADAL" clId="{15603BB4-3EA7-4EC3-8C48-7C6CF2FE4563}" dt="2022-07-13T16:28:04.151" v="320" actId="1076"/>
          <ac:picMkLst>
            <pc:docMk/>
            <pc:sldMk cId="923317556" sldId="264"/>
            <ac:picMk id="3074" creationId="{84F2C5E3-D477-C3D6-5E5E-5601C1B83003}"/>
          </ac:picMkLst>
        </pc:picChg>
        <pc:picChg chg="add mod">
          <ac:chgData name="Luttrell, Megan" userId="e750d70a-009b-4e3b-a772-82b82242755e" providerId="ADAL" clId="{15603BB4-3EA7-4EC3-8C48-7C6CF2FE4563}" dt="2022-07-13T16:27:47.404" v="315" actId="1076"/>
          <ac:picMkLst>
            <pc:docMk/>
            <pc:sldMk cId="923317556" sldId="264"/>
            <ac:picMk id="3076" creationId="{9189DC37-FE55-45FE-D5F4-1B2CBAB965C6}"/>
          </ac:picMkLst>
        </pc:picChg>
        <pc:picChg chg="add mod">
          <ac:chgData name="Luttrell, Megan" userId="e750d70a-009b-4e3b-a772-82b82242755e" providerId="ADAL" clId="{15603BB4-3EA7-4EC3-8C48-7C6CF2FE4563}" dt="2022-07-13T16:27:56.008" v="318" actId="1076"/>
          <ac:picMkLst>
            <pc:docMk/>
            <pc:sldMk cId="923317556" sldId="264"/>
            <ac:picMk id="3078" creationId="{5A45F3D3-33FE-F529-9314-9CC52E6626ED}"/>
          </ac:picMkLst>
        </pc:picChg>
        <pc:picChg chg="add mod">
          <ac:chgData name="Luttrell, Megan" userId="e750d70a-009b-4e3b-a772-82b82242755e" providerId="ADAL" clId="{15603BB4-3EA7-4EC3-8C48-7C6CF2FE4563}" dt="2022-07-13T16:28:00.831" v="319" actId="1076"/>
          <ac:picMkLst>
            <pc:docMk/>
            <pc:sldMk cId="923317556" sldId="264"/>
            <ac:picMk id="3080" creationId="{B0E99435-1C2C-C191-5172-9E24FF558A3D}"/>
          </ac:picMkLst>
        </pc:picChg>
      </pc:sldChg>
      <pc:sldChg chg="addSp delSp modSp add modNotesTx">
        <pc:chgData name="Luttrell, Megan" userId="e750d70a-009b-4e3b-a772-82b82242755e" providerId="ADAL" clId="{15603BB4-3EA7-4EC3-8C48-7C6CF2FE4563}" dt="2022-07-13T16:30:36.645" v="335" actId="1076"/>
        <pc:sldMkLst>
          <pc:docMk/>
          <pc:sldMk cId="1806043635" sldId="265"/>
        </pc:sldMkLst>
        <pc:picChg chg="del">
          <ac:chgData name="Luttrell, Megan" userId="e750d70a-009b-4e3b-a772-82b82242755e" providerId="ADAL" clId="{15603BB4-3EA7-4EC3-8C48-7C6CF2FE4563}" dt="2022-07-13T16:24:20.220" v="178" actId="478"/>
          <ac:picMkLst>
            <pc:docMk/>
            <pc:sldMk cId="1806043635" sldId="265"/>
            <ac:picMk id="3074" creationId="{84F2C5E3-D477-C3D6-5E5E-5601C1B83003}"/>
          </ac:picMkLst>
        </pc:picChg>
        <pc:picChg chg="del">
          <ac:chgData name="Luttrell, Megan" userId="e750d70a-009b-4e3b-a772-82b82242755e" providerId="ADAL" clId="{15603BB4-3EA7-4EC3-8C48-7C6CF2FE4563}" dt="2022-07-13T16:28:18.190" v="321" actId="478"/>
          <ac:picMkLst>
            <pc:docMk/>
            <pc:sldMk cId="1806043635" sldId="265"/>
            <ac:picMk id="3076" creationId="{9189DC37-FE55-45FE-D5F4-1B2CBAB965C6}"/>
          </ac:picMkLst>
        </pc:picChg>
        <pc:picChg chg="del">
          <ac:chgData name="Luttrell, Megan" userId="e750d70a-009b-4e3b-a772-82b82242755e" providerId="ADAL" clId="{15603BB4-3EA7-4EC3-8C48-7C6CF2FE4563}" dt="2022-07-13T16:28:19.872" v="322" actId="478"/>
          <ac:picMkLst>
            <pc:docMk/>
            <pc:sldMk cId="1806043635" sldId="265"/>
            <ac:picMk id="3078" creationId="{5A45F3D3-33FE-F529-9314-9CC52E6626ED}"/>
          </ac:picMkLst>
        </pc:picChg>
        <pc:picChg chg="add mod">
          <ac:chgData name="Luttrell, Megan" userId="e750d70a-009b-4e3b-a772-82b82242755e" providerId="ADAL" clId="{15603BB4-3EA7-4EC3-8C48-7C6CF2FE4563}" dt="2022-07-13T16:30:17.581" v="330" actId="14100"/>
          <ac:picMkLst>
            <pc:docMk/>
            <pc:sldMk cId="1806043635" sldId="265"/>
            <ac:picMk id="4098" creationId="{C4248A69-A5AA-4322-A425-EA370067546E}"/>
          </ac:picMkLst>
        </pc:picChg>
        <pc:picChg chg="add mod">
          <ac:chgData name="Luttrell, Megan" userId="e750d70a-009b-4e3b-a772-82b82242755e" providerId="ADAL" clId="{15603BB4-3EA7-4EC3-8C48-7C6CF2FE4563}" dt="2022-07-13T16:30:36.645" v="335" actId="1076"/>
          <ac:picMkLst>
            <pc:docMk/>
            <pc:sldMk cId="1806043635" sldId="265"/>
            <ac:picMk id="4100" creationId="{EB71818C-E5E7-8ECA-68C9-81CACC8DDF35}"/>
          </ac:picMkLst>
        </pc:picChg>
        <pc:picChg chg="add mod">
          <ac:chgData name="Luttrell, Megan" userId="e750d70a-009b-4e3b-a772-82b82242755e" providerId="ADAL" clId="{15603BB4-3EA7-4EC3-8C48-7C6CF2FE4563}" dt="2022-07-13T16:30:33.841" v="334" actId="1076"/>
          <ac:picMkLst>
            <pc:docMk/>
            <pc:sldMk cId="1806043635" sldId="265"/>
            <ac:picMk id="4102" creationId="{E977A803-B5CA-7210-8935-FBB7CDE633EB}"/>
          </ac:picMkLst>
        </pc:picChg>
      </pc:sldChg>
      <pc:sldChg chg="addSp modSp add mod ord setBg modNotesTx">
        <pc:chgData name="Luttrell, Megan" userId="e750d70a-009b-4e3b-a772-82b82242755e" providerId="ADAL" clId="{15603BB4-3EA7-4EC3-8C48-7C6CF2FE4563}" dt="2022-07-13T17:02:27.131" v="954"/>
        <pc:sldMkLst>
          <pc:docMk/>
          <pc:sldMk cId="3720539209" sldId="266"/>
        </pc:sldMkLst>
        <pc:spChg chg="mod">
          <ac:chgData name="Luttrell, Megan" userId="e750d70a-009b-4e3b-a772-82b82242755e" providerId="ADAL" clId="{15603BB4-3EA7-4EC3-8C48-7C6CF2FE4563}" dt="2022-07-13T16:41:30.525" v="410" actId="26606"/>
          <ac:spMkLst>
            <pc:docMk/>
            <pc:sldMk cId="3720539209" sldId="266"/>
            <ac:spMk id="2" creationId="{8FC1C122-CCC7-BE61-C2F5-EAE082E7A906}"/>
          </ac:spMkLst>
        </pc:spChg>
        <pc:spChg chg="add">
          <ac:chgData name="Luttrell, Megan" userId="e750d70a-009b-4e3b-a772-82b82242755e" providerId="ADAL" clId="{15603BB4-3EA7-4EC3-8C48-7C6CF2FE4563}" dt="2022-07-13T16:41:30.525" v="410" actId="26606"/>
          <ac:spMkLst>
            <pc:docMk/>
            <pc:sldMk cId="3720539209" sldId="266"/>
            <ac:spMk id="5127" creationId="{24747089-0322-4B03-B224-817DD4C8B708}"/>
          </ac:spMkLst>
        </pc:spChg>
        <pc:spChg chg="add">
          <ac:chgData name="Luttrell, Megan" userId="e750d70a-009b-4e3b-a772-82b82242755e" providerId="ADAL" clId="{15603BB4-3EA7-4EC3-8C48-7C6CF2FE4563}" dt="2022-07-13T16:41:30.525" v="410" actId="26606"/>
          <ac:spMkLst>
            <pc:docMk/>
            <pc:sldMk cId="3720539209" sldId="266"/>
            <ac:spMk id="5129" creationId="{7228512D-3055-4911-A4D1-4A084C9C4201}"/>
          </ac:spMkLst>
        </pc:spChg>
        <pc:spChg chg="add">
          <ac:chgData name="Luttrell, Megan" userId="e750d70a-009b-4e3b-a772-82b82242755e" providerId="ADAL" clId="{15603BB4-3EA7-4EC3-8C48-7C6CF2FE4563}" dt="2022-07-13T16:41:30.525" v="410" actId="26606"/>
          <ac:spMkLst>
            <pc:docMk/>
            <pc:sldMk cId="3720539209" sldId="266"/>
            <ac:spMk id="5131" creationId="{3C98C7BF-70D9-4D19-BD2D-D808991FDF60}"/>
          </ac:spMkLst>
        </pc:spChg>
        <pc:spChg chg="add">
          <ac:chgData name="Luttrell, Megan" userId="e750d70a-009b-4e3b-a772-82b82242755e" providerId="ADAL" clId="{15603BB4-3EA7-4EC3-8C48-7C6CF2FE4563}" dt="2022-07-13T16:41:30.525" v="410" actId="26606"/>
          <ac:spMkLst>
            <pc:docMk/>
            <pc:sldMk cId="3720539209" sldId="266"/>
            <ac:spMk id="5133" creationId="{B497CCB5-5FC2-473C-AFCC-2430CEF1DF71}"/>
          </ac:spMkLst>
        </pc:spChg>
        <pc:spChg chg="add">
          <ac:chgData name="Luttrell, Megan" userId="e750d70a-009b-4e3b-a772-82b82242755e" providerId="ADAL" clId="{15603BB4-3EA7-4EC3-8C48-7C6CF2FE4563}" dt="2022-07-13T16:41:30.525" v="410" actId="26606"/>
          <ac:spMkLst>
            <pc:docMk/>
            <pc:sldMk cId="3720539209" sldId="266"/>
            <ac:spMk id="5135" creationId="{599C8C75-BFDF-44E7-A028-EEB5EDD58817}"/>
          </ac:spMkLst>
        </pc:spChg>
        <pc:spChg chg="add">
          <ac:chgData name="Luttrell, Megan" userId="e750d70a-009b-4e3b-a772-82b82242755e" providerId="ADAL" clId="{15603BB4-3EA7-4EC3-8C48-7C6CF2FE4563}" dt="2022-07-13T16:41:30.525" v="410" actId="26606"/>
          <ac:spMkLst>
            <pc:docMk/>
            <pc:sldMk cId="3720539209" sldId="266"/>
            <ac:spMk id="5137" creationId="{FFD685C2-1A84-41DE-BFA0-0A068F83D2D2}"/>
          </ac:spMkLst>
        </pc:spChg>
        <pc:picChg chg="add mod">
          <ac:chgData name="Luttrell, Megan" userId="e750d70a-009b-4e3b-a772-82b82242755e" providerId="ADAL" clId="{15603BB4-3EA7-4EC3-8C48-7C6CF2FE4563}" dt="2022-07-13T16:41:30.525" v="410" actId="26606"/>
          <ac:picMkLst>
            <pc:docMk/>
            <pc:sldMk cId="3720539209" sldId="266"/>
            <ac:picMk id="5122" creationId="{3C8CA941-E2BE-C8A1-D052-5A3F25A120DE}"/>
          </ac:picMkLst>
        </pc:picChg>
      </pc:sldChg>
      <pc:sldChg chg="addSp delSp modSp new mod ord">
        <pc:chgData name="Luttrell, Megan" userId="e750d70a-009b-4e3b-a772-82b82242755e" providerId="ADAL" clId="{15603BB4-3EA7-4EC3-8C48-7C6CF2FE4563}" dt="2022-07-13T17:27:35.249" v="1418"/>
        <pc:sldMkLst>
          <pc:docMk/>
          <pc:sldMk cId="53371847" sldId="267"/>
        </pc:sldMkLst>
        <pc:spChg chg="mod">
          <ac:chgData name="Luttrell, Megan" userId="e750d70a-009b-4e3b-a772-82b82242755e" providerId="ADAL" clId="{15603BB4-3EA7-4EC3-8C48-7C6CF2FE4563}" dt="2022-07-13T17:08:55.533" v="1015" actId="20577"/>
          <ac:spMkLst>
            <pc:docMk/>
            <pc:sldMk cId="53371847" sldId="267"/>
            <ac:spMk id="2" creationId="{D0EA5F2A-52D1-8853-07CB-A8DCF86AE6C3}"/>
          </ac:spMkLst>
        </pc:spChg>
        <pc:picChg chg="add del mod">
          <ac:chgData name="Luttrell, Megan" userId="e750d70a-009b-4e3b-a772-82b82242755e" providerId="ADAL" clId="{15603BB4-3EA7-4EC3-8C48-7C6CF2FE4563}" dt="2022-07-13T17:08:57.630" v="1016" actId="478"/>
          <ac:picMkLst>
            <pc:docMk/>
            <pc:sldMk cId="53371847" sldId="267"/>
            <ac:picMk id="3" creationId="{AB6AF9CB-EDBC-7C50-4D2C-D0D41B650998}"/>
          </ac:picMkLst>
        </pc:picChg>
        <pc:picChg chg="add del mod">
          <ac:chgData name="Luttrell, Megan" userId="e750d70a-009b-4e3b-a772-82b82242755e" providerId="ADAL" clId="{15603BB4-3EA7-4EC3-8C48-7C6CF2FE4563}" dt="2022-07-13T17:08:59.420" v="1017" actId="478"/>
          <ac:picMkLst>
            <pc:docMk/>
            <pc:sldMk cId="53371847" sldId="267"/>
            <ac:picMk id="4" creationId="{1617D990-E5AA-7F52-B344-3B500975848D}"/>
          </ac:picMkLst>
        </pc:picChg>
        <pc:picChg chg="add mod">
          <ac:chgData name="Luttrell, Megan" userId="e750d70a-009b-4e3b-a772-82b82242755e" providerId="ADAL" clId="{15603BB4-3EA7-4EC3-8C48-7C6CF2FE4563}" dt="2022-07-13T17:11:18.890" v="1035" actId="1076"/>
          <ac:picMkLst>
            <pc:docMk/>
            <pc:sldMk cId="53371847" sldId="267"/>
            <ac:picMk id="7170" creationId="{6A6825EF-F9C5-17EB-9B2D-12459C43E460}"/>
          </ac:picMkLst>
        </pc:picChg>
        <pc:picChg chg="add mod">
          <ac:chgData name="Luttrell, Megan" userId="e750d70a-009b-4e3b-a772-82b82242755e" providerId="ADAL" clId="{15603BB4-3EA7-4EC3-8C48-7C6CF2FE4563}" dt="2022-07-13T17:11:21.569" v="1036" actId="1076"/>
          <ac:picMkLst>
            <pc:docMk/>
            <pc:sldMk cId="53371847" sldId="267"/>
            <ac:picMk id="7172" creationId="{66DFBF39-1E0B-B7C7-D5AE-FFC9E47872F6}"/>
          </ac:picMkLst>
        </pc:picChg>
      </pc:sldChg>
      <pc:sldChg chg="addSp modSp new mod modNotesTx">
        <pc:chgData name="Luttrell, Megan" userId="e750d70a-009b-4e3b-a772-82b82242755e" providerId="ADAL" clId="{15603BB4-3EA7-4EC3-8C48-7C6CF2FE4563}" dt="2022-07-13T17:27:02.847" v="1416" actId="20577"/>
        <pc:sldMkLst>
          <pc:docMk/>
          <pc:sldMk cId="3425076429" sldId="268"/>
        </pc:sldMkLst>
        <pc:spChg chg="mod">
          <ac:chgData name="Luttrell, Megan" userId="e750d70a-009b-4e3b-a772-82b82242755e" providerId="ADAL" clId="{15603BB4-3EA7-4EC3-8C48-7C6CF2FE4563}" dt="2022-07-13T17:25:51.107" v="1152" actId="20577"/>
          <ac:spMkLst>
            <pc:docMk/>
            <pc:sldMk cId="3425076429" sldId="268"/>
            <ac:spMk id="2" creationId="{F2989477-0446-49F3-4236-38544F934E26}"/>
          </ac:spMkLst>
        </pc:spChg>
        <pc:picChg chg="add mod modCrop">
          <ac:chgData name="Luttrell, Megan" userId="e750d70a-009b-4e3b-a772-82b82242755e" providerId="ADAL" clId="{15603BB4-3EA7-4EC3-8C48-7C6CF2FE4563}" dt="2022-07-13T17:25:58.936" v="1153" actId="1076"/>
          <ac:picMkLst>
            <pc:docMk/>
            <pc:sldMk cId="3425076429" sldId="268"/>
            <ac:picMk id="3" creationId="{B2F8F031-2C3D-C615-712E-D59D8BFA54DF}"/>
          </ac:picMkLst>
        </pc:picChg>
        <pc:picChg chg="add mod modCrop">
          <ac:chgData name="Luttrell, Megan" userId="e750d70a-009b-4e3b-a772-82b82242755e" providerId="ADAL" clId="{15603BB4-3EA7-4EC3-8C48-7C6CF2FE4563}" dt="2022-07-13T17:25:15.726" v="1138" actId="18131"/>
          <ac:picMkLst>
            <pc:docMk/>
            <pc:sldMk cId="3425076429" sldId="268"/>
            <ac:picMk id="4" creationId="{5895AFA4-1E01-A33C-777E-6494AC6C761A}"/>
          </ac:picMkLst>
        </pc:picChg>
        <pc:picChg chg="add mod">
          <ac:chgData name="Luttrell, Megan" userId="e750d70a-009b-4e3b-a772-82b82242755e" providerId="ADAL" clId="{15603BB4-3EA7-4EC3-8C48-7C6CF2FE4563}" dt="2022-07-13T17:24:24.551" v="1055" actId="1076"/>
          <ac:picMkLst>
            <pc:docMk/>
            <pc:sldMk cId="3425076429" sldId="268"/>
            <ac:picMk id="5" creationId="{9276AF80-5A97-97C2-8480-27FDFFB728A7}"/>
          </ac:picMkLst>
        </pc:picChg>
      </pc:sldChg>
      <pc:sldChg chg="modSp new del mod">
        <pc:chgData name="Luttrell, Megan" userId="e750d70a-009b-4e3b-a772-82b82242755e" providerId="ADAL" clId="{15603BB4-3EA7-4EC3-8C48-7C6CF2FE4563}" dt="2022-07-13T17:28:57.787" v="1458" actId="47"/>
        <pc:sldMkLst>
          <pc:docMk/>
          <pc:sldMk cId="688200975" sldId="269"/>
        </pc:sldMkLst>
        <pc:spChg chg="mod">
          <ac:chgData name="Luttrell, Megan" userId="e750d70a-009b-4e3b-a772-82b82242755e" providerId="ADAL" clId="{15603BB4-3EA7-4EC3-8C48-7C6CF2FE4563}" dt="2022-07-13T17:28:55.649" v="1457" actId="20577"/>
          <ac:spMkLst>
            <pc:docMk/>
            <pc:sldMk cId="688200975" sldId="269"/>
            <ac:spMk id="2" creationId="{4C9CBD77-38F3-CDFD-03B5-B0B2B3695E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E7C02-0771-4CE8-AEE3-45F2AB708B07}"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0EBAEE-6D3B-4755-8781-BE4A91082432}" type="slidenum">
              <a:rPr lang="en-US" smtClean="0"/>
              <a:t>‹#›</a:t>
            </a:fld>
            <a:endParaRPr lang="en-US"/>
          </a:p>
        </p:txBody>
      </p:sp>
    </p:spTree>
    <p:extLst>
      <p:ext uri="{BB962C8B-B14F-4D97-AF65-F5344CB8AC3E}">
        <p14:creationId xmlns:p14="http://schemas.microsoft.com/office/powerpoint/2010/main" val="2565490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they already know their continents, you can tell them Ukraine is in Europe. It is the second largest country in Europe. </a:t>
            </a:r>
          </a:p>
          <a:p>
            <a:endParaRPr lang="en-US" dirty="0"/>
          </a:p>
          <a:p>
            <a:r>
              <a:rPr lang="en-US" dirty="0"/>
              <a:t>Then show them how big Ukraine is compared to the United States. Ukraine is 233,060 square miles. For comparison, Texas is just slightly bigger at 268,597 square miles. It’s almost twice as large as the size of California. </a:t>
            </a:r>
          </a:p>
        </p:txBody>
      </p:sp>
      <p:sp>
        <p:nvSpPr>
          <p:cNvPr id="4" name="Slide Number Placeholder 3"/>
          <p:cNvSpPr>
            <a:spLocks noGrp="1"/>
          </p:cNvSpPr>
          <p:nvPr>
            <p:ph type="sldNum" sz="quarter" idx="5"/>
          </p:nvPr>
        </p:nvSpPr>
        <p:spPr/>
        <p:txBody>
          <a:bodyPr/>
          <a:lstStyle/>
          <a:p>
            <a:fld id="{E00EBAEE-6D3B-4755-8781-BE4A91082432}" type="slidenum">
              <a:rPr lang="en-US" smtClean="0"/>
              <a:t>2</a:t>
            </a:fld>
            <a:endParaRPr lang="en-US"/>
          </a:p>
        </p:txBody>
      </p:sp>
    </p:spTree>
    <p:extLst>
      <p:ext uri="{BB962C8B-B14F-4D97-AF65-F5344CB8AC3E}">
        <p14:creationId xmlns:p14="http://schemas.microsoft.com/office/powerpoint/2010/main" val="1867468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them to look around the classroom and identify shapes that they see. Do a few together to start. </a:t>
            </a:r>
          </a:p>
        </p:txBody>
      </p:sp>
      <p:sp>
        <p:nvSpPr>
          <p:cNvPr id="4" name="Slide Number Placeholder 3"/>
          <p:cNvSpPr>
            <a:spLocks noGrp="1"/>
          </p:cNvSpPr>
          <p:nvPr>
            <p:ph type="sldNum" sz="quarter" idx="5"/>
          </p:nvPr>
        </p:nvSpPr>
        <p:spPr/>
        <p:txBody>
          <a:bodyPr/>
          <a:lstStyle/>
          <a:p>
            <a:fld id="{E00EBAEE-6D3B-4755-8781-BE4A91082432}" type="slidenum">
              <a:rPr lang="en-US" smtClean="0"/>
              <a:t>13</a:t>
            </a:fld>
            <a:endParaRPr lang="en-US"/>
          </a:p>
        </p:txBody>
      </p:sp>
    </p:spTree>
    <p:extLst>
      <p:ext uri="{BB962C8B-B14F-4D97-AF65-F5344CB8AC3E}">
        <p14:creationId xmlns:p14="http://schemas.microsoft.com/office/powerpoint/2010/main" val="2217193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you can tell them that Russian and Ukrainian both use the Cyrillic alphabet but have a few letters that are special to their language. Ukrainian and Russian are both Slavic languages. They are similar but not the same.</a:t>
            </a:r>
          </a:p>
          <a:p>
            <a:endParaRPr lang="en-US" dirty="0"/>
          </a:p>
          <a:p>
            <a:r>
              <a:rPr lang="en-US" dirty="0"/>
              <a:t>The colors on the Ukrainian flag symbolize the blue sky and a yellow field of wheat. You can tell them Ukraine has a lot of wheat just like Kansas does.</a:t>
            </a:r>
          </a:p>
        </p:txBody>
      </p:sp>
      <p:sp>
        <p:nvSpPr>
          <p:cNvPr id="4" name="Slide Number Placeholder 3"/>
          <p:cNvSpPr>
            <a:spLocks noGrp="1"/>
          </p:cNvSpPr>
          <p:nvPr>
            <p:ph type="sldNum" sz="quarter" idx="5"/>
          </p:nvPr>
        </p:nvSpPr>
        <p:spPr/>
        <p:txBody>
          <a:bodyPr/>
          <a:lstStyle/>
          <a:p>
            <a:fld id="{E00EBAEE-6D3B-4755-8781-BE4A91082432}" type="slidenum">
              <a:rPr lang="en-US" smtClean="0"/>
              <a:t>3</a:t>
            </a:fld>
            <a:endParaRPr lang="en-US"/>
          </a:p>
        </p:txBody>
      </p:sp>
    </p:spTree>
    <p:extLst>
      <p:ext uri="{BB962C8B-B14F-4D97-AF65-F5344CB8AC3E}">
        <p14:creationId xmlns:p14="http://schemas.microsoft.com/office/powerpoint/2010/main" val="6267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Ukrainians started making pysanky hundreds and hundreds of years ago. The traditional designs are colors are really old! The word pysanky comes from the Ukrainian word </a:t>
            </a:r>
            <a:r>
              <a:rPr lang="en-US" dirty="0" err="1"/>
              <a:t>pysati</a:t>
            </a:r>
            <a:r>
              <a:rPr lang="en-US" dirty="0"/>
              <a:t> which means to write. People write on the eggshell with hot wax and then dye the egg. Each design has a special meaning. </a:t>
            </a:r>
          </a:p>
        </p:txBody>
      </p:sp>
      <p:sp>
        <p:nvSpPr>
          <p:cNvPr id="4" name="Slide Number Placeholder 3"/>
          <p:cNvSpPr>
            <a:spLocks noGrp="1"/>
          </p:cNvSpPr>
          <p:nvPr>
            <p:ph type="sldNum" sz="quarter" idx="5"/>
          </p:nvPr>
        </p:nvSpPr>
        <p:spPr/>
        <p:txBody>
          <a:bodyPr/>
          <a:lstStyle/>
          <a:p>
            <a:fld id="{E00EBAEE-6D3B-4755-8781-BE4A91082432}" type="slidenum">
              <a:rPr lang="en-US" smtClean="0"/>
              <a:t>4</a:t>
            </a:fld>
            <a:endParaRPr lang="en-US"/>
          </a:p>
        </p:txBody>
      </p:sp>
    </p:spTree>
    <p:extLst>
      <p:ext uri="{BB962C8B-B14F-4D97-AF65-F5344CB8AC3E}">
        <p14:creationId xmlns:p14="http://schemas.microsoft.com/office/powerpoint/2010/main" val="1391079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them the shapes and see if anyone already knows what they are called. </a:t>
            </a:r>
          </a:p>
          <a:p>
            <a:r>
              <a:rPr lang="en-US" dirty="0"/>
              <a:t>If not, have them help you describe the shapes and then give them the names.</a:t>
            </a:r>
          </a:p>
        </p:txBody>
      </p:sp>
      <p:sp>
        <p:nvSpPr>
          <p:cNvPr id="4" name="Slide Number Placeholder 3"/>
          <p:cNvSpPr>
            <a:spLocks noGrp="1"/>
          </p:cNvSpPr>
          <p:nvPr>
            <p:ph type="sldNum" sz="quarter" idx="5"/>
          </p:nvPr>
        </p:nvSpPr>
        <p:spPr/>
        <p:txBody>
          <a:bodyPr/>
          <a:lstStyle/>
          <a:p>
            <a:fld id="{E00EBAEE-6D3B-4755-8781-BE4A91082432}" type="slidenum">
              <a:rPr lang="en-US" smtClean="0"/>
              <a:t>6</a:t>
            </a:fld>
            <a:endParaRPr lang="en-US"/>
          </a:p>
        </p:txBody>
      </p:sp>
    </p:spTree>
    <p:extLst>
      <p:ext uri="{BB962C8B-B14F-4D97-AF65-F5344CB8AC3E}">
        <p14:creationId xmlns:p14="http://schemas.microsoft.com/office/powerpoint/2010/main" val="269980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them the shapes and see if anyone already knows what they are called.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not, have them help you describe the shapes and then give them the names.</a:t>
            </a:r>
          </a:p>
          <a:p>
            <a:endParaRPr lang="en-US" dirty="0"/>
          </a:p>
        </p:txBody>
      </p:sp>
      <p:sp>
        <p:nvSpPr>
          <p:cNvPr id="4" name="Slide Number Placeholder 3"/>
          <p:cNvSpPr>
            <a:spLocks noGrp="1"/>
          </p:cNvSpPr>
          <p:nvPr>
            <p:ph type="sldNum" sz="quarter" idx="5"/>
          </p:nvPr>
        </p:nvSpPr>
        <p:spPr/>
        <p:txBody>
          <a:bodyPr/>
          <a:lstStyle/>
          <a:p>
            <a:fld id="{E00EBAEE-6D3B-4755-8781-BE4A91082432}" type="slidenum">
              <a:rPr lang="en-US" smtClean="0"/>
              <a:t>7</a:t>
            </a:fld>
            <a:endParaRPr lang="en-US"/>
          </a:p>
        </p:txBody>
      </p:sp>
    </p:spTree>
    <p:extLst>
      <p:ext uri="{BB962C8B-B14F-4D97-AF65-F5344CB8AC3E}">
        <p14:creationId xmlns:p14="http://schemas.microsoft.com/office/powerpoint/2010/main" val="3839870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them what shapes they see in these four pysanky. Ask them what shape the egg itself is.</a:t>
            </a:r>
          </a:p>
        </p:txBody>
      </p:sp>
      <p:sp>
        <p:nvSpPr>
          <p:cNvPr id="4" name="Slide Number Placeholder 3"/>
          <p:cNvSpPr>
            <a:spLocks noGrp="1"/>
          </p:cNvSpPr>
          <p:nvPr>
            <p:ph type="sldNum" sz="quarter" idx="5"/>
          </p:nvPr>
        </p:nvSpPr>
        <p:spPr/>
        <p:txBody>
          <a:bodyPr/>
          <a:lstStyle/>
          <a:p>
            <a:fld id="{E00EBAEE-6D3B-4755-8781-BE4A91082432}" type="slidenum">
              <a:rPr lang="en-US" smtClean="0"/>
              <a:t>8</a:t>
            </a:fld>
            <a:endParaRPr lang="en-US"/>
          </a:p>
        </p:txBody>
      </p:sp>
    </p:spTree>
    <p:extLst>
      <p:ext uri="{BB962C8B-B14F-4D97-AF65-F5344CB8AC3E}">
        <p14:creationId xmlns:p14="http://schemas.microsoft.com/office/powerpoint/2010/main" val="159153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Triangles</a:t>
            </a:r>
          </a:p>
          <a:p>
            <a:r>
              <a:rPr lang="en-US" dirty="0"/>
              <a:t>Squares</a:t>
            </a:r>
          </a:p>
          <a:p>
            <a:r>
              <a:rPr lang="en-US" dirty="0"/>
              <a:t>Circles</a:t>
            </a:r>
          </a:p>
          <a:p>
            <a:r>
              <a:rPr lang="en-US" dirty="0"/>
              <a:t>Rectangles</a:t>
            </a:r>
          </a:p>
        </p:txBody>
      </p:sp>
      <p:sp>
        <p:nvSpPr>
          <p:cNvPr id="4" name="Slide Number Placeholder 3"/>
          <p:cNvSpPr>
            <a:spLocks noGrp="1"/>
          </p:cNvSpPr>
          <p:nvPr>
            <p:ph type="sldNum" sz="quarter" idx="5"/>
          </p:nvPr>
        </p:nvSpPr>
        <p:spPr/>
        <p:txBody>
          <a:bodyPr/>
          <a:lstStyle/>
          <a:p>
            <a:fld id="{E00EBAEE-6D3B-4755-8781-BE4A91082432}" type="slidenum">
              <a:rPr lang="en-US" smtClean="0"/>
              <a:t>9</a:t>
            </a:fld>
            <a:endParaRPr lang="en-US"/>
          </a:p>
        </p:txBody>
      </p:sp>
    </p:spTree>
    <p:extLst>
      <p:ext uri="{BB962C8B-B14F-4D97-AF65-F5344CB8AC3E}">
        <p14:creationId xmlns:p14="http://schemas.microsoft.com/office/powerpoint/2010/main" val="277224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they see any other shapes in any of these pysanky? </a:t>
            </a:r>
          </a:p>
        </p:txBody>
      </p:sp>
      <p:sp>
        <p:nvSpPr>
          <p:cNvPr id="4" name="Slide Number Placeholder 3"/>
          <p:cNvSpPr>
            <a:spLocks noGrp="1"/>
          </p:cNvSpPr>
          <p:nvPr>
            <p:ph type="sldNum" sz="quarter" idx="5"/>
          </p:nvPr>
        </p:nvSpPr>
        <p:spPr/>
        <p:txBody>
          <a:bodyPr/>
          <a:lstStyle/>
          <a:p>
            <a:fld id="{E00EBAEE-6D3B-4755-8781-BE4A91082432}" type="slidenum">
              <a:rPr lang="en-US" smtClean="0"/>
              <a:t>11</a:t>
            </a:fld>
            <a:endParaRPr lang="en-US"/>
          </a:p>
        </p:txBody>
      </p:sp>
    </p:spTree>
    <p:extLst>
      <p:ext uri="{BB962C8B-B14F-4D97-AF65-F5344CB8AC3E}">
        <p14:creationId xmlns:p14="http://schemas.microsoft.com/office/powerpoint/2010/main" val="2652947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blank egg paper and have them decorate their own pysanka. Make sure they are drawing the shapes they learned today (triangle, circle, square, rectangle, hexagon, oval). As they are working, walk around and have them describe their egg. What shapes did they use?</a:t>
            </a:r>
          </a:p>
        </p:txBody>
      </p:sp>
      <p:sp>
        <p:nvSpPr>
          <p:cNvPr id="4" name="Slide Number Placeholder 3"/>
          <p:cNvSpPr>
            <a:spLocks noGrp="1"/>
          </p:cNvSpPr>
          <p:nvPr>
            <p:ph type="sldNum" sz="quarter" idx="5"/>
          </p:nvPr>
        </p:nvSpPr>
        <p:spPr/>
        <p:txBody>
          <a:bodyPr/>
          <a:lstStyle/>
          <a:p>
            <a:fld id="{E00EBAEE-6D3B-4755-8781-BE4A91082432}" type="slidenum">
              <a:rPr lang="en-US" smtClean="0"/>
              <a:t>12</a:t>
            </a:fld>
            <a:endParaRPr lang="en-US"/>
          </a:p>
        </p:txBody>
      </p:sp>
    </p:spTree>
    <p:extLst>
      <p:ext uri="{BB962C8B-B14F-4D97-AF65-F5344CB8AC3E}">
        <p14:creationId xmlns:p14="http://schemas.microsoft.com/office/powerpoint/2010/main" val="3267051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0ED5C-ADC7-591F-2D12-8DFF3B4C1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2BFB40-E2D7-5A99-B23B-BBB1EFB4B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11AFF1-105B-CF88-0F75-C7341D8D4901}"/>
              </a:ext>
            </a:extLst>
          </p:cNvPr>
          <p:cNvSpPr>
            <a:spLocks noGrp="1"/>
          </p:cNvSpPr>
          <p:nvPr>
            <p:ph type="dt" sz="half" idx="10"/>
          </p:nvPr>
        </p:nvSpPr>
        <p:spPr/>
        <p:txBody>
          <a:bodyPr/>
          <a:lstStyle/>
          <a:p>
            <a:fld id="{2CA24C24-5B86-473B-BED3-CE1D7E4E34B5}" type="datetimeFigureOut">
              <a:rPr lang="en-US" smtClean="0"/>
              <a:t>7/10/2023</a:t>
            </a:fld>
            <a:endParaRPr lang="en-US"/>
          </a:p>
        </p:txBody>
      </p:sp>
      <p:sp>
        <p:nvSpPr>
          <p:cNvPr id="5" name="Footer Placeholder 4">
            <a:extLst>
              <a:ext uri="{FF2B5EF4-FFF2-40B4-BE49-F238E27FC236}">
                <a16:creationId xmlns:a16="http://schemas.microsoft.com/office/drawing/2014/main" id="{002590BB-8EE4-5B47-4024-8C923A5355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CD075-EA14-7E47-0177-98D901BA0B35}"/>
              </a:ext>
            </a:extLst>
          </p:cNvPr>
          <p:cNvSpPr>
            <a:spLocks noGrp="1"/>
          </p:cNvSpPr>
          <p:nvPr>
            <p:ph type="sldNum" sz="quarter" idx="12"/>
          </p:nvPr>
        </p:nvSpPr>
        <p:spPr/>
        <p:txBody>
          <a:bodyPr/>
          <a:lstStyle/>
          <a:p>
            <a:fld id="{0FACC8C0-3D2D-4029-8C49-C2D7AEEF50E3}" type="slidenum">
              <a:rPr lang="en-US" smtClean="0"/>
              <a:t>‹#›</a:t>
            </a:fld>
            <a:endParaRPr lang="en-US"/>
          </a:p>
        </p:txBody>
      </p:sp>
    </p:spTree>
    <p:extLst>
      <p:ext uri="{BB962C8B-B14F-4D97-AF65-F5344CB8AC3E}">
        <p14:creationId xmlns:p14="http://schemas.microsoft.com/office/powerpoint/2010/main" val="411373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38BA-7DCA-7932-E6ED-550CBB94E2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9D446F-416D-D767-82CD-060B1F5672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C452F-5857-FB98-D100-70D65EB638CC}"/>
              </a:ext>
            </a:extLst>
          </p:cNvPr>
          <p:cNvSpPr>
            <a:spLocks noGrp="1"/>
          </p:cNvSpPr>
          <p:nvPr>
            <p:ph type="dt" sz="half" idx="10"/>
          </p:nvPr>
        </p:nvSpPr>
        <p:spPr/>
        <p:txBody>
          <a:bodyPr/>
          <a:lstStyle/>
          <a:p>
            <a:fld id="{2CA24C24-5B86-473B-BED3-CE1D7E4E34B5}" type="datetimeFigureOut">
              <a:rPr lang="en-US" smtClean="0"/>
              <a:t>7/10/2023</a:t>
            </a:fld>
            <a:endParaRPr lang="en-US"/>
          </a:p>
        </p:txBody>
      </p:sp>
      <p:sp>
        <p:nvSpPr>
          <p:cNvPr id="5" name="Footer Placeholder 4">
            <a:extLst>
              <a:ext uri="{FF2B5EF4-FFF2-40B4-BE49-F238E27FC236}">
                <a16:creationId xmlns:a16="http://schemas.microsoft.com/office/drawing/2014/main" id="{6362C5E2-78B8-6507-2FC6-A37BD052D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ED01C-120D-F07D-E2D5-ECC0B9C89045}"/>
              </a:ext>
            </a:extLst>
          </p:cNvPr>
          <p:cNvSpPr>
            <a:spLocks noGrp="1"/>
          </p:cNvSpPr>
          <p:nvPr>
            <p:ph type="sldNum" sz="quarter" idx="12"/>
          </p:nvPr>
        </p:nvSpPr>
        <p:spPr/>
        <p:txBody>
          <a:bodyPr/>
          <a:lstStyle/>
          <a:p>
            <a:fld id="{0FACC8C0-3D2D-4029-8C49-C2D7AEEF50E3}" type="slidenum">
              <a:rPr lang="en-US" smtClean="0"/>
              <a:t>‹#›</a:t>
            </a:fld>
            <a:endParaRPr lang="en-US"/>
          </a:p>
        </p:txBody>
      </p:sp>
    </p:spTree>
    <p:extLst>
      <p:ext uri="{BB962C8B-B14F-4D97-AF65-F5344CB8AC3E}">
        <p14:creationId xmlns:p14="http://schemas.microsoft.com/office/powerpoint/2010/main" val="302277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38C928-DECE-6A05-2512-A1F5647B68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8A7AC3-C5EC-EC93-49B2-C29C51920C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D2EEA0-E805-BB87-61B4-C100E4D1A41C}"/>
              </a:ext>
            </a:extLst>
          </p:cNvPr>
          <p:cNvSpPr>
            <a:spLocks noGrp="1"/>
          </p:cNvSpPr>
          <p:nvPr>
            <p:ph type="dt" sz="half" idx="10"/>
          </p:nvPr>
        </p:nvSpPr>
        <p:spPr/>
        <p:txBody>
          <a:bodyPr/>
          <a:lstStyle/>
          <a:p>
            <a:fld id="{2CA24C24-5B86-473B-BED3-CE1D7E4E34B5}" type="datetimeFigureOut">
              <a:rPr lang="en-US" smtClean="0"/>
              <a:t>7/10/2023</a:t>
            </a:fld>
            <a:endParaRPr lang="en-US"/>
          </a:p>
        </p:txBody>
      </p:sp>
      <p:sp>
        <p:nvSpPr>
          <p:cNvPr id="5" name="Footer Placeholder 4">
            <a:extLst>
              <a:ext uri="{FF2B5EF4-FFF2-40B4-BE49-F238E27FC236}">
                <a16:creationId xmlns:a16="http://schemas.microsoft.com/office/drawing/2014/main" id="{B8D9DE35-6989-22A3-34A9-2484767A8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3D3BC-D90D-E0B5-BA30-55F085649228}"/>
              </a:ext>
            </a:extLst>
          </p:cNvPr>
          <p:cNvSpPr>
            <a:spLocks noGrp="1"/>
          </p:cNvSpPr>
          <p:nvPr>
            <p:ph type="sldNum" sz="quarter" idx="12"/>
          </p:nvPr>
        </p:nvSpPr>
        <p:spPr/>
        <p:txBody>
          <a:bodyPr/>
          <a:lstStyle/>
          <a:p>
            <a:fld id="{0FACC8C0-3D2D-4029-8C49-C2D7AEEF50E3}" type="slidenum">
              <a:rPr lang="en-US" smtClean="0"/>
              <a:t>‹#›</a:t>
            </a:fld>
            <a:endParaRPr lang="en-US"/>
          </a:p>
        </p:txBody>
      </p:sp>
    </p:spTree>
    <p:extLst>
      <p:ext uri="{BB962C8B-B14F-4D97-AF65-F5344CB8AC3E}">
        <p14:creationId xmlns:p14="http://schemas.microsoft.com/office/powerpoint/2010/main" val="4157121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7EA7-B431-A554-6001-7FBE6CB6BA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208EAE-CF7E-DBAD-85B6-5A6C0EB9FC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62915-DB49-9945-FEA7-6D78EB4E68DF}"/>
              </a:ext>
            </a:extLst>
          </p:cNvPr>
          <p:cNvSpPr>
            <a:spLocks noGrp="1"/>
          </p:cNvSpPr>
          <p:nvPr>
            <p:ph type="dt" sz="half" idx="10"/>
          </p:nvPr>
        </p:nvSpPr>
        <p:spPr/>
        <p:txBody>
          <a:bodyPr/>
          <a:lstStyle/>
          <a:p>
            <a:fld id="{2CA24C24-5B86-473B-BED3-CE1D7E4E34B5}" type="datetimeFigureOut">
              <a:rPr lang="en-US" smtClean="0"/>
              <a:t>7/10/2023</a:t>
            </a:fld>
            <a:endParaRPr lang="en-US"/>
          </a:p>
        </p:txBody>
      </p:sp>
      <p:sp>
        <p:nvSpPr>
          <p:cNvPr id="5" name="Footer Placeholder 4">
            <a:extLst>
              <a:ext uri="{FF2B5EF4-FFF2-40B4-BE49-F238E27FC236}">
                <a16:creationId xmlns:a16="http://schemas.microsoft.com/office/drawing/2014/main" id="{D5E78DBD-9115-C5F7-B8C3-AC3C1E527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EE41-24A5-C16B-8A19-AF022DA0D63E}"/>
              </a:ext>
            </a:extLst>
          </p:cNvPr>
          <p:cNvSpPr>
            <a:spLocks noGrp="1"/>
          </p:cNvSpPr>
          <p:nvPr>
            <p:ph type="sldNum" sz="quarter" idx="12"/>
          </p:nvPr>
        </p:nvSpPr>
        <p:spPr/>
        <p:txBody>
          <a:bodyPr/>
          <a:lstStyle/>
          <a:p>
            <a:fld id="{0FACC8C0-3D2D-4029-8C49-C2D7AEEF50E3}" type="slidenum">
              <a:rPr lang="en-US" smtClean="0"/>
              <a:t>‹#›</a:t>
            </a:fld>
            <a:endParaRPr lang="en-US"/>
          </a:p>
        </p:txBody>
      </p:sp>
    </p:spTree>
    <p:extLst>
      <p:ext uri="{BB962C8B-B14F-4D97-AF65-F5344CB8AC3E}">
        <p14:creationId xmlns:p14="http://schemas.microsoft.com/office/powerpoint/2010/main" val="261865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3A63E-86B6-A945-4489-437C9E688F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3CE869-085D-2B66-5BE2-0ECED220D4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1B3825-CCC9-B9DB-7CB3-032409992E3C}"/>
              </a:ext>
            </a:extLst>
          </p:cNvPr>
          <p:cNvSpPr>
            <a:spLocks noGrp="1"/>
          </p:cNvSpPr>
          <p:nvPr>
            <p:ph type="dt" sz="half" idx="10"/>
          </p:nvPr>
        </p:nvSpPr>
        <p:spPr/>
        <p:txBody>
          <a:bodyPr/>
          <a:lstStyle/>
          <a:p>
            <a:fld id="{2CA24C24-5B86-473B-BED3-CE1D7E4E34B5}" type="datetimeFigureOut">
              <a:rPr lang="en-US" smtClean="0"/>
              <a:t>7/10/2023</a:t>
            </a:fld>
            <a:endParaRPr lang="en-US"/>
          </a:p>
        </p:txBody>
      </p:sp>
      <p:sp>
        <p:nvSpPr>
          <p:cNvPr id="5" name="Footer Placeholder 4">
            <a:extLst>
              <a:ext uri="{FF2B5EF4-FFF2-40B4-BE49-F238E27FC236}">
                <a16:creationId xmlns:a16="http://schemas.microsoft.com/office/drawing/2014/main" id="{0C7C58A1-111C-887D-DAAE-F10ED89A8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05930-2C93-9BCE-53DB-790CC1642804}"/>
              </a:ext>
            </a:extLst>
          </p:cNvPr>
          <p:cNvSpPr>
            <a:spLocks noGrp="1"/>
          </p:cNvSpPr>
          <p:nvPr>
            <p:ph type="sldNum" sz="quarter" idx="12"/>
          </p:nvPr>
        </p:nvSpPr>
        <p:spPr/>
        <p:txBody>
          <a:bodyPr/>
          <a:lstStyle/>
          <a:p>
            <a:fld id="{0FACC8C0-3D2D-4029-8C49-C2D7AEEF50E3}" type="slidenum">
              <a:rPr lang="en-US" smtClean="0"/>
              <a:t>‹#›</a:t>
            </a:fld>
            <a:endParaRPr lang="en-US"/>
          </a:p>
        </p:txBody>
      </p:sp>
    </p:spTree>
    <p:extLst>
      <p:ext uri="{BB962C8B-B14F-4D97-AF65-F5344CB8AC3E}">
        <p14:creationId xmlns:p14="http://schemas.microsoft.com/office/powerpoint/2010/main" val="2779816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C1A9-C2D2-031E-2DCC-B02B5C732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8191C0-742B-2D37-2F81-B7A8A4BF5E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C87B19-5D1D-C3EC-ADE8-854AC63829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E3C540-C01B-5FB6-061A-CD8F5308369A}"/>
              </a:ext>
            </a:extLst>
          </p:cNvPr>
          <p:cNvSpPr>
            <a:spLocks noGrp="1"/>
          </p:cNvSpPr>
          <p:nvPr>
            <p:ph type="dt" sz="half" idx="10"/>
          </p:nvPr>
        </p:nvSpPr>
        <p:spPr/>
        <p:txBody>
          <a:bodyPr/>
          <a:lstStyle/>
          <a:p>
            <a:fld id="{2CA24C24-5B86-473B-BED3-CE1D7E4E34B5}" type="datetimeFigureOut">
              <a:rPr lang="en-US" smtClean="0"/>
              <a:t>7/10/2023</a:t>
            </a:fld>
            <a:endParaRPr lang="en-US"/>
          </a:p>
        </p:txBody>
      </p:sp>
      <p:sp>
        <p:nvSpPr>
          <p:cNvPr id="6" name="Footer Placeholder 5">
            <a:extLst>
              <a:ext uri="{FF2B5EF4-FFF2-40B4-BE49-F238E27FC236}">
                <a16:creationId xmlns:a16="http://schemas.microsoft.com/office/drawing/2014/main" id="{CF19CC32-241D-07E7-0EC6-3B63127E18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CBB4A-65D7-8D40-92C9-3DA8B90B4F10}"/>
              </a:ext>
            </a:extLst>
          </p:cNvPr>
          <p:cNvSpPr>
            <a:spLocks noGrp="1"/>
          </p:cNvSpPr>
          <p:nvPr>
            <p:ph type="sldNum" sz="quarter" idx="12"/>
          </p:nvPr>
        </p:nvSpPr>
        <p:spPr/>
        <p:txBody>
          <a:bodyPr/>
          <a:lstStyle/>
          <a:p>
            <a:fld id="{0FACC8C0-3D2D-4029-8C49-C2D7AEEF50E3}" type="slidenum">
              <a:rPr lang="en-US" smtClean="0"/>
              <a:t>‹#›</a:t>
            </a:fld>
            <a:endParaRPr lang="en-US"/>
          </a:p>
        </p:txBody>
      </p:sp>
    </p:spTree>
    <p:extLst>
      <p:ext uri="{BB962C8B-B14F-4D97-AF65-F5344CB8AC3E}">
        <p14:creationId xmlns:p14="http://schemas.microsoft.com/office/powerpoint/2010/main" val="265710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1D11C-71DA-D99A-1FDD-4866914050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77D97F-D6A2-1865-1B34-C5E5F9153C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961E2B-D662-7A6E-F109-68EEC9969E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09BF50-0C70-270B-DCAE-C150EE2B5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A52613-B144-5E15-9A0B-06BF79CCE6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9AFA64-DF7F-4538-E694-42C955D591C6}"/>
              </a:ext>
            </a:extLst>
          </p:cNvPr>
          <p:cNvSpPr>
            <a:spLocks noGrp="1"/>
          </p:cNvSpPr>
          <p:nvPr>
            <p:ph type="dt" sz="half" idx="10"/>
          </p:nvPr>
        </p:nvSpPr>
        <p:spPr/>
        <p:txBody>
          <a:bodyPr/>
          <a:lstStyle/>
          <a:p>
            <a:fld id="{2CA24C24-5B86-473B-BED3-CE1D7E4E34B5}" type="datetimeFigureOut">
              <a:rPr lang="en-US" smtClean="0"/>
              <a:t>7/10/2023</a:t>
            </a:fld>
            <a:endParaRPr lang="en-US"/>
          </a:p>
        </p:txBody>
      </p:sp>
      <p:sp>
        <p:nvSpPr>
          <p:cNvPr id="8" name="Footer Placeholder 7">
            <a:extLst>
              <a:ext uri="{FF2B5EF4-FFF2-40B4-BE49-F238E27FC236}">
                <a16:creationId xmlns:a16="http://schemas.microsoft.com/office/drawing/2014/main" id="{4C3DE4C2-92E8-D4C2-4602-C314CF5DCD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5A1632-8067-AE7C-77B5-31FE1F9BD960}"/>
              </a:ext>
            </a:extLst>
          </p:cNvPr>
          <p:cNvSpPr>
            <a:spLocks noGrp="1"/>
          </p:cNvSpPr>
          <p:nvPr>
            <p:ph type="sldNum" sz="quarter" idx="12"/>
          </p:nvPr>
        </p:nvSpPr>
        <p:spPr/>
        <p:txBody>
          <a:bodyPr/>
          <a:lstStyle/>
          <a:p>
            <a:fld id="{0FACC8C0-3D2D-4029-8C49-C2D7AEEF50E3}" type="slidenum">
              <a:rPr lang="en-US" smtClean="0"/>
              <a:t>‹#›</a:t>
            </a:fld>
            <a:endParaRPr lang="en-US"/>
          </a:p>
        </p:txBody>
      </p:sp>
    </p:spTree>
    <p:extLst>
      <p:ext uri="{BB962C8B-B14F-4D97-AF65-F5344CB8AC3E}">
        <p14:creationId xmlns:p14="http://schemas.microsoft.com/office/powerpoint/2010/main" val="946239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C1C2-4D84-BD12-C0D6-8AE8569A30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0EC1F9-7982-54FB-EBC7-151BD27CDF3C}"/>
              </a:ext>
            </a:extLst>
          </p:cNvPr>
          <p:cNvSpPr>
            <a:spLocks noGrp="1"/>
          </p:cNvSpPr>
          <p:nvPr>
            <p:ph type="dt" sz="half" idx="10"/>
          </p:nvPr>
        </p:nvSpPr>
        <p:spPr/>
        <p:txBody>
          <a:bodyPr/>
          <a:lstStyle/>
          <a:p>
            <a:fld id="{2CA24C24-5B86-473B-BED3-CE1D7E4E34B5}" type="datetimeFigureOut">
              <a:rPr lang="en-US" smtClean="0"/>
              <a:t>7/10/2023</a:t>
            </a:fld>
            <a:endParaRPr lang="en-US"/>
          </a:p>
        </p:txBody>
      </p:sp>
      <p:sp>
        <p:nvSpPr>
          <p:cNvPr id="4" name="Footer Placeholder 3">
            <a:extLst>
              <a:ext uri="{FF2B5EF4-FFF2-40B4-BE49-F238E27FC236}">
                <a16:creationId xmlns:a16="http://schemas.microsoft.com/office/drawing/2014/main" id="{36401A31-2198-33C0-8042-FFF8C0A8E5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24E0BB-F9C0-CEDA-4EAD-547B961A8E2F}"/>
              </a:ext>
            </a:extLst>
          </p:cNvPr>
          <p:cNvSpPr>
            <a:spLocks noGrp="1"/>
          </p:cNvSpPr>
          <p:nvPr>
            <p:ph type="sldNum" sz="quarter" idx="12"/>
          </p:nvPr>
        </p:nvSpPr>
        <p:spPr/>
        <p:txBody>
          <a:bodyPr/>
          <a:lstStyle/>
          <a:p>
            <a:fld id="{0FACC8C0-3D2D-4029-8C49-C2D7AEEF50E3}" type="slidenum">
              <a:rPr lang="en-US" smtClean="0"/>
              <a:t>‹#›</a:t>
            </a:fld>
            <a:endParaRPr lang="en-US"/>
          </a:p>
        </p:txBody>
      </p:sp>
    </p:spTree>
    <p:extLst>
      <p:ext uri="{BB962C8B-B14F-4D97-AF65-F5344CB8AC3E}">
        <p14:creationId xmlns:p14="http://schemas.microsoft.com/office/powerpoint/2010/main" val="3860222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FFC58A-E89E-A42E-8F37-087B0DF6D495}"/>
              </a:ext>
            </a:extLst>
          </p:cNvPr>
          <p:cNvSpPr>
            <a:spLocks noGrp="1"/>
          </p:cNvSpPr>
          <p:nvPr>
            <p:ph type="dt" sz="half" idx="10"/>
          </p:nvPr>
        </p:nvSpPr>
        <p:spPr/>
        <p:txBody>
          <a:bodyPr/>
          <a:lstStyle/>
          <a:p>
            <a:fld id="{2CA24C24-5B86-473B-BED3-CE1D7E4E34B5}" type="datetimeFigureOut">
              <a:rPr lang="en-US" smtClean="0"/>
              <a:t>7/10/2023</a:t>
            </a:fld>
            <a:endParaRPr lang="en-US"/>
          </a:p>
        </p:txBody>
      </p:sp>
      <p:sp>
        <p:nvSpPr>
          <p:cNvPr id="3" name="Footer Placeholder 2">
            <a:extLst>
              <a:ext uri="{FF2B5EF4-FFF2-40B4-BE49-F238E27FC236}">
                <a16:creationId xmlns:a16="http://schemas.microsoft.com/office/drawing/2014/main" id="{463C5325-4AD0-AE7C-D24E-299D01C0F6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450893-ECEB-C152-92E3-FA8A4AFEECC9}"/>
              </a:ext>
            </a:extLst>
          </p:cNvPr>
          <p:cNvSpPr>
            <a:spLocks noGrp="1"/>
          </p:cNvSpPr>
          <p:nvPr>
            <p:ph type="sldNum" sz="quarter" idx="12"/>
          </p:nvPr>
        </p:nvSpPr>
        <p:spPr/>
        <p:txBody>
          <a:bodyPr/>
          <a:lstStyle/>
          <a:p>
            <a:fld id="{0FACC8C0-3D2D-4029-8C49-C2D7AEEF50E3}" type="slidenum">
              <a:rPr lang="en-US" smtClean="0"/>
              <a:t>‹#›</a:t>
            </a:fld>
            <a:endParaRPr lang="en-US"/>
          </a:p>
        </p:txBody>
      </p:sp>
    </p:spTree>
    <p:extLst>
      <p:ext uri="{BB962C8B-B14F-4D97-AF65-F5344CB8AC3E}">
        <p14:creationId xmlns:p14="http://schemas.microsoft.com/office/powerpoint/2010/main" val="301766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4863-F34A-41A2-B774-7ECE89F58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D720FF-4FA2-D657-DD46-6D3083F143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D67406-36C5-093D-126E-45FB9B262A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72998A-BB13-663A-F3F9-F5329DCD339C}"/>
              </a:ext>
            </a:extLst>
          </p:cNvPr>
          <p:cNvSpPr>
            <a:spLocks noGrp="1"/>
          </p:cNvSpPr>
          <p:nvPr>
            <p:ph type="dt" sz="half" idx="10"/>
          </p:nvPr>
        </p:nvSpPr>
        <p:spPr/>
        <p:txBody>
          <a:bodyPr/>
          <a:lstStyle/>
          <a:p>
            <a:fld id="{2CA24C24-5B86-473B-BED3-CE1D7E4E34B5}" type="datetimeFigureOut">
              <a:rPr lang="en-US" smtClean="0"/>
              <a:t>7/10/2023</a:t>
            </a:fld>
            <a:endParaRPr lang="en-US"/>
          </a:p>
        </p:txBody>
      </p:sp>
      <p:sp>
        <p:nvSpPr>
          <p:cNvPr id="6" name="Footer Placeholder 5">
            <a:extLst>
              <a:ext uri="{FF2B5EF4-FFF2-40B4-BE49-F238E27FC236}">
                <a16:creationId xmlns:a16="http://schemas.microsoft.com/office/drawing/2014/main" id="{19D483FD-C674-C9F6-0C78-0E360D0F55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0CD1A9-4E9A-2AB7-748E-FA6B73B8AAC1}"/>
              </a:ext>
            </a:extLst>
          </p:cNvPr>
          <p:cNvSpPr>
            <a:spLocks noGrp="1"/>
          </p:cNvSpPr>
          <p:nvPr>
            <p:ph type="sldNum" sz="quarter" idx="12"/>
          </p:nvPr>
        </p:nvSpPr>
        <p:spPr/>
        <p:txBody>
          <a:bodyPr/>
          <a:lstStyle/>
          <a:p>
            <a:fld id="{0FACC8C0-3D2D-4029-8C49-C2D7AEEF50E3}" type="slidenum">
              <a:rPr lang="en-US" smtClean="0"/>
              <a:t>‹#›</a:t>
            </a:fld>
            <a:endParaRPr lang="en-US"/>
          </a:p>
        </p:txBody>
      </p:sp>
    </p:spTree>
    <p:extLst>
      <p:ext uri="{BB962C8B-B14F-4D97-AF65-F5344CB8AC3E}">
        <p14:creationId xmlns:p14="http://schemas.microsoft.com/office/powerpoint/2010/main" val="1978189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E8411-56F4-5440-43D0-03791F321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675ECE-168F-CFF4-D402-CF7B8E9501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7C08E5-3F75-A5C6-F38C-86411B6EF5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DC41F-3A70-98A1-13B8-60C43A59A184}"/>
              </a:ext>
            </a:extLst>
          </p:cNvPr>
          <p:cNvSpPr>
            <a:spLocks noGrp="1"/>
          </p:cNvSpPr>
          <p:nvPr>
            <p:ph type="dt" sz="half" idx="10"/>
          </p:nvPr>
        </p:nvSpPr>
        <p:spPr/>
        <p:txBody>
          <a:bodyPr/>
          <a:lstStyle/>
          <a:p>
            <a:fld id="{2CA24C24-5B86-473B-BED3-CE1D7E4E34B5}" type="datetimeFigureOut">
              <a:rPr lang="en-US" smtClean="0"/>
              <a:t>7/10/2023</a:t>
            </a:fld>
            <a:endParaRPr lang="en-US"/>
          </a:p>
        </p:txBody>
      </p:sp>
      <p:sp>
        <p:nvSpPr>
          <p:cNvPr id="6" name="Footer Placeholder 5">
            <a:extLst>
              <a:ext uri="{FF2B5EF4-FFF2-40B4-BE49-F238E27FC236}">
                <a16:creationId xmlns:a16="http://schemas.microsoft.com/office/drawing/2014/main" id="{BB91F497-CF25-F05F-D406-8F074BCCDF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DFCA00-0552-2851-910A-F2CFB65BAA50}"/>
              </a:ext>
            </a:extLst>
          </p:cNvPr>
          <p:cNvSpPr>
            <a:spLocks noGrp="1"/>
          </p:cNvSpPr>
          <p:nvPr>
            <p:ph type="sldNum" sz="quarter" idx="12"/>
          </p:nvPr>
        </p:nvSpPr>
        <p:spPr/>
        <p:txBody>
          <a:bodyPr/>
          <a:lstStyle/>
          <a:p>
            <a:fld id="{0FACC8C0-3D2D-4029-8C49-C2D7AEEF50E3}" type="slidenum">
              <a:rPr lang="en-US" smtClean="0"/>
              <a:t>‹#›</a:t>
            </a:fld>
            <a:endParaRPr lang="en-US"/>
          </a:p>
        </p:txBody>
      </p:sp>
    </p:spTree>
    <p:extLst>
      <p:ext uri="{BB962C8B-B14F-4D97-AF65-F5344CB8AC3E}">
        <p14:creationId xmlns:p14="http://schemas.microsoft.com/office/powerpoint/2010/main" val="426978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F859D-A723-69CB-57DB-4E26297DF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FEE4A2-39C3-4C51-92CA-2959F3BC41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EBBFA-E50B-6CA7-A07B-90D984E557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24C24-5B86-473B-BED3-CE1D7E4E34B5}" type="datetimeFigureOut">
              <a:rPr lang="en-US" smtClean="0"/>
              <a:t>7/10/2023</a:t>
            </a:fld>
            <a:endParaRPr lang="en-US"/>
          </a:p>
        </p:txBody>
      </p:sp>
      <p:sp>
        <p:nvSpPr>
          <p:cNvPr id="5" name="Footer Placeholder 4">
            <a:extLst>
              <a:ext uri="{FF2B5EF4-FFF2-40B4-BE49-F238E27FC236}">
                <a16:creationId xmlns:a16="http://schemas.microsoft.com/office/drawing/2014/main" id="{C5F7A17F-9DA9-7945-F819-83D6ECFDB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4E9FAE-E3E2-66DE-AE13-16F3B9161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CC8C0-3D2D-4029-8C49-C2D7AEEF50E3}" type="slidenum">
              <a:rPr lang="en-US" smtClean="0"/>
              <a:t>‹#›</a:t>
            </a:fld>
            <a:endParaRPr lang="en-US"/>
          </a:p>
        </p:txBody>
      </p:sp>
    </p:spTree>
    <p:extLst>
      <p:ext uri="{BB962C8B-B14F-4D97-AF65-F5344CB8AC3E}">
        <p14:creationId xmlns:p14="http://schemas.microsoft.com/office/powerpoint/2010/main" val="1263747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6.xml"/><Relationship Id="rId1" Type="http://schemas.openxmlformats.org/officeDocument/2006/relationships/video" Target="https://www.youtube.com/embed/S0AMwSzjOIc?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76DC-7B59-4B85-5ED1-9E9095C197FD}"/>
              </a:ext>
            </a:extLst>
          </p:cNvPr>
          <p:cNvSpPr>
            <a:spLocks noGrp="1"/>
          </p:cNvSpPr>
          <p:nvPr>
            <p:ph type="ctrTitle"/>
          </p:nvPr>
        </p:nvSpPr>
        <p:spPr>
          <a:xfrm>
            <a:off x="5338762" y="1657350"/>
            <a:ext cx="6886575" cy="2387600"/>
          </a:xfrm>
        </p:spPr>
        <p:txBody>
          <a:bodyPr/>
          <a:lstStyle/>
          <a:p>
            <a:r>
              <a:rPr lang="en-US" dirty="0"/>
              <a:t>Learning Shapes with Pysanky</a:t>
            </a:r>
          </a:p>
        </p:txBody>
      </p:sp>
      <p:sp>
        <p:nvSpPr>
          <p:cNvPr id="3" name="Subtitle 2">
            <a:extLst>
              <a:ext uri="{FF2B5EF4-FFF2-40B4-BE49-F238E27FC236}">
                <a16:creationId xmlns:a16="http://schemas.microsoft.com/office/drawing/2014/main" id="{14978E78-43A0-09F1-0B02-9FE6C864F75D}"/>
              </a:ext>
            </a:extLst>
          </p:cNvPr>
          <p:cNvSpPr>
            <a:spLocks noGrp="1"/>
          </p:cNvSpPr>
          <p:nvPr>
            <p:ph type="subTitle" idx="1"/>
          </p:nvPr>
        </p:nvSpPr>
        <p:spPr>
          <a:xfrm>
            <a:off x="4210050" y="4344988"/>
            <a:ext cx="9144000" cy="1655762"/>
          </a:xfrm>
        </p:spPr>
        <p:txBody>
          <a:bodyPr/>
          <a:lstStyle/>
          <a:p>
            <a:r>
              <a:rPr lang="en-US" dirty="0"/>
              <a:t>(Ukrainian decorated eggs)</a:t>
            </a:r>
          </a:p>
        </p:txBody>
      </p:sp>
      <p:pic>
        <p:nvPicPr>
          <p:cNvPr id="4" name="Picture 3" descr="Egg decorated with a geometric pattern in white, black, light blue, and dark blue.">
            <a:extLst>
              <a:ext uri="{FF2B5EF4-FFF2-40B4-BE49-F238E27FC236}">
                <a16:creationId xmlns:a16="http://schemas.microsoft.com/office/drawing/2014/main" id="{6BCD956B-D945-9133-5958-9D75DBB06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19075"/>
            <a:ext cx="5163542" cy="6419850"/>
          </a:xfrm>
          <a:prstGeom prst="rect">
            <a:avLst/>
          </a:prstGeom>
        </p:spPr>
      </p:pic>
    </p:spTree>
    <p:extLst>
      <p:ext uri="{BB962C8B-B14F-4D97-AF65-F5344CB8AC3E}">
        <p14:creationId xmlns:p14="http://schemas.microsoft.com/office/powerpoint/2010/main" val="4244064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5F2A-52D1-8853-07CB-A8DCF86AE6C3}"/>
              </a:ext>
            </a:extLst>
          </p:cNvPr>
          <p:cNvSpPr>
            <a:spLocks noGrp="1"/>
          </p:cNvSpPr>
          <p:nvPr>
            <p:ph type="title"/>
          </p:nvPr>
        </p:nvSpPr>
        <p:spPr>
          <a:xfrm>
            <a:off x="838200" y="84137"/>
            <a:ext cx="10515600" cy="1325563"/>
          </a:xfrm>
        </p:spPr>
        <p:txBody>
          <a:bodyPr/>
          <a:lstStyle/>
          <a:p>
            <a:pPr algn="ctr"/>
            <a:r>
              <a:rPr lang="en-US" dirty="0"/>
              <a:t>Which basket has more pysanky?</a:t>
            </a:r>
          </a:p>
        </p:txBody>
      </p:sp>
      <p:pic>
        <p:nvPicPr>
          <p:cNvPr id="7170" name="Picture 2" descr="Basket with 10 decorated eggs.">
            <a:extLst>
              <a:ext uri="{FF2B5EF4-FFF2-40B4-BE49-F238E27FC236}">
                <a16:creationId xmlns:a16="http://schemas.microsoft.com/office/drawing/2014/main" id="{6A6825EF-F9C5-17EB-9B2D-12459C43E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9" y="1209675"/>
            <a:ext cx="5309716" cy="49244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asket with 7 decorated eggs.">
            <a:extLst>
              <a:ext uri="{FF2B5EF4-FFF2-40B4-BE49-F238E27FC236}">
                <a16:creationId xmlns:a16="http://schemas.microsoft.com/office/drawing/2014/main" id="{66DFBF39-1E0B-B7C7-D5AE-FFC9E47872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57" r="9100"/>
          <a:stretch/>
        </p:blipFill>
        <p:spPr bwMode="auto">
          <a:xfrm>
            <a:off x="5565305" y="1209675"/>
            <a:ext cx="6340945"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71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ue, yellow, and white decorated egg with ovals, spirals, and triangles.">
            <a:extLst>
              <a:ext uri="{FF2B5EF4-FFF2-40B4-BE49-F238E27FC236}">
                <a16:creationId xmlns:a16="http://schemas.microsoft.com/office/drawing/2014/main" id="{B2F8F031-2C3D-C615-712E-D59D8BFA54DF}"/>
              </a:ext>
            </a:extLst>
          </p:cNvPr>
          <p:cNvPicPr>
            <a:picLocks noChangeAspect="1"/>
          </p:cNvPicPr>
          <p:nvPr/>
        </p:nvPicPr>
        <p:blipFill rotWithShape="1">
          <a:blip r:embed="rId3"/>
          <a:srcRect l="5905" r="4853"/>
          <a:stretch/>
        </p:blipFill>
        <p:spPr>
          <a:xfrm>
            <a:off x="0" y="1428750"/>
            <a:ext cx="4047083" cy="5429250"/>
          </a:xfrm>
          <a:prstGeom prst="rect">
            <a:avLst/>
          </a:prstGeom>
        </p:spPr>
      </p:pic>
      <p:pic>
        <p:nvPicPr>
          <p:cNvPr id="4" name="Picture 3" descr="blue, beige, black, and white decorated egg with triangles. crosses, squares, and dots.">
            <a:extLst>
              <a:ext uri="{FF2B5EF4-FFF2-40B4-BE49-F238E27FC236}">
                <a16:creationId xmlns:a16="http://schemas.microsoft.com/office/drawing/2014/main" id="{5895AFA4-1E01-A33C-777E-6494AC6C761A}"/>
              </a:ext>
            </a:extLst>
          </p:cNvPr>
          <p:cNvPicPr>
            <a:picLocks noChangeAspect="1"/>
          </p:cNvPicPr>
          <p:nvPr/>
        </p:nvPicPr>
        <p:blipFill rotWithShape="1">
          <a:blip r:embed="rId4"/>
          <a:srcRect l="7018" r="14385"/>
          <a:stretch/>
        </p:blipFill>
        <p:spPr>
          <a:xfrm>
            <a:off x="7924800" y="1428750"/>
            <a:ext cx="4267200" cy="5429250"/>
          </a:xfrm>
          <a:prstGeom prst="rect">
            <a:avLst/>
          </a:prstGeom>
        </p:spPr>
      </p:pic>
      <p:pic>
        <p:nvPicPr>
          <p:cNvPr id="5" name="Picture 4" descr="red, orange, black, and white decorated egg with triangles, crosses, squares, and flowers.">
            <a:extLst>
              <a:ext uri="{FF2B5EF4-FFF2-40B4-BE49-F238E27FC236}">
                <a16:creationId xmlns:a16="http://schemas.microsoft.com/office/drawing/2014/main" id="{9276AF80-5A97-97C2-8480-27FDFFB728A7}"/>
              </a:ext>
            </a:extLst>
          </p:cNvPr>
          <p:cNvPicPr>
            <a:picLocks noChangeAspect="1"/>
          </p:cNvPicPr>
          <p:nvPr/>
        </p:nvPicPr>
        <p:blipFill>
          <a:blip r:embed="rId5"/>
          <a:stretch>
            <a:fillRect/>
          </a:stretch>
        </p:blipFill>
        <p:spPr>
          <a:xfrm>
            <a:off x="4047083" y="1428750"/>
            <a:ext cx="4071938" cy="5429250"/>
          </a:xfrm>
          <a:prstGeom prst="rect">
            <a:avLst/>
          </a:prstGeom>
        </p:spPr>
      </p:pic>
      <p:sp>
        <p:nvSpPr>
          <p:cNvPr id="2" name="Title 1">
            <a:extLst>
              <a:ext uri="{FF2B5EF4-FFF2-40B4-BE49-F238E27FC236}">
                <a16:creationId xmlns:a16="http://schemas.microsoft.com/office/drawing/2014/main" id="{F2989477-0446-49F3-4236-38544F934E26}"/>
              </a:ext>
            </a:extLst>
          </p:cNvPr>
          <p:cNvSpPr>
            <a:spLocks noGrp="1"/>
          </p:cNvSpPr>
          <p:nvPr>
            <p:ph type="title"/>
          </p:nvPr>
        </p:nvSpPr>
        <p:spPr>
          <a:xfrm>
            <a:off x="1" y="103187"/>
            <a:ext cx="12192000" cy="1325563"/>
          </a:xfrm>
        </p:spPr>
        <p:txBody>
          <a:bodyPr/>
          <a:lstStyle/>
          <a:p>
            <a:pPr algn="ctr"/>
            <a:r>
              <a:rPr lang="en-US" dirty="0"/>
              <a:t>Which pysanky have triangles? Which have squares? Which have both?</a:t>
            </a:r>
          </a:p>
        </p:txBody>
      </p:sp>
    </p:spTree>
    <p:extLst>
      <p:ext uri="{BB962C8B-B14F-4D97-AF65-F5344CB8AC3E}">
        <p14:creationId xmlns:p14="http://schemas.microsoft.com/office/powerpoint/2010/main" val="3425076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24747089-0322-4B03-B224-817DD4C8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9" name="Freeform: Shape 5128">
            <a:extLst>
              <a:ext uri="{FF2B5EF4-FFF2-40B4-BE49-F238E27FC236}">
                <a16:creationId xmlns:a16="http://schemas.microsoft.com/office/drawing/2014/main" id="{7228512D-3055-4911-A4D1-4A084C9C4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933928"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Isosceles Triangle 5130">
            <a:extLst>
              <a:ext uri="{FF2B5EF4-FFF2-40B4-BE49-F238E27FC236}">
                <a16:creationId xmlns:a16="http://schemas.microsoft.com/office/drawing/2014/main" id="{3C98C7BF-70D9-4D19-BD2D-D808991FD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3853" y="5272381"/>
            <a:ext cx="3171238" cy="158561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940246"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Frame 513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501609"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FC1C122-CCC7-BE61-C2F5-EAE082E7A906}"/>
              </a:ext>
            </a:extLst>
          </p:cNvPr>
          <p:cNvSpPr>
            <a:spLocks noGrp="1"/>
          </p:cNvSpPr>
          <p:nvPr>
            <p:ph type="title"/>
          </p:nvPr>
        </p:nvSpPr>
        <p:spPr>
          <a:xfrm>
            <a:off x="6817190" y="2721789"/>
            <a:ext cx="3618284" cy="1345720"/>
          </a:xfrm>
          <a:noFill/>
        </p:spPr>
        <p:txBody>
          <a:bodyPr vert="horz" lIns="91440" tIns="45720" rIns="91440" bIns="45720" rtlCol="0" anchor="ctr">
            <a:normAutofit/>
          </a:bodyPr>
          <a:lstStyle/>
          <a:p>
            <a:pPr algn="ctr"/>
            <a:r>
              <a:rPr lang="en-US" sz="2800" kern="1200">
                <a:solidFill>
                  <a:srgbClr val="080808"/>
                </a:solidFill>
                <a:latin typeface="+mj-lt"/>
                <a:ea typeface="+mj-ea"/>
                <a:cs typeface="+mj-cs"/>
              </a:rPr>
              <a:t>Can you decorate your own pysanka using the shapes we learned?</a:t>
            </a:r>
          </a:p>
        </p:txBody>
      </p:sp>
      <p:sp>
        <p:nvSpPr>
          <p:cNvPr id="5137" name="Freeform: Shape 5136">
            <a:extLst>
              <a:ext uri="{FF2B5EF4-FFF2-40B4-BE49-F238E27FC236}">
                <a16:creationId xmlns:a16="http://schemas.microsoft.com/office/drawing/2014/main" id="{FFD685C2-1A84-41DE-BFA0-0A068F83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14977"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blank egg shape drawing.">
            <a:extLst>
              <a:ext uri="{FF2B5EF4-FFF2-40B4-BE49-F238E27FC236}">
                <a16:creationId xmlns:a16="http://schemas.microsoft.com/office/drawing/2014/main" id="{3C8CA941-E2BE-C8A1-D052-5A3F25A120D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8946" y="413453"/>
            <a:ext cx="4583631" cy="603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539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1C122-CCC7-BE61-C2F5-EAE082E7A906}"/>
              </a:ext>
            </a:extLst>
          </p:cNvPr>
          <p:cNvSpPr>
            <a:spLocks noGrp="1"/>
          </p:cNvSpPr>
          <p:nvPr>
            <p:ph type="title"/>
          </p:nvPr>
        </p:nvSpPr>
        <p:spPr>
          <a:xfrm>
            <a:off x="838200" y="75257"/>
            <a:ext cx="10515600" cy="1325563"/>
          </a:xfrm>
        </p:spPr>
        <p:txBody>
          <a:bodyPr/>
          <a:lstStyle/>
          <a:p>
            <a:pPr algn="ctr"/>
            <a:r>
              <a:rPr lang="en-US" dirty="0"/>
              <a:t>What shapes do we see around the room?</a:t>
            </a:r>
          </a:p>
        </p:txBody>
      </p:sp>
      <p:pic>
        <p:nvPicPr>
          <p:cNvPr id="6146" name="Picture 2" descr="photo of an elementary school classroom with 4 hexagon shaped tables.">
            <a:extLst>
              <a:ext uri="{FF2B5EF4-FFF2-40B4-BE49-F238E27FC236}">
                <a16:creationId xmlns:a16="http://schemas.microsoft.com/office/drawing/2014/main" id="{599B28CE-89A5-E6A8-5D5A-F4A5D21A6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150" y="1444153"/>
            <a:ext cx="6997700" cy="525192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8D7E284E-BB3C-8B70-36E2-FA1E0E1BD8E5}"/>
              </a:ext>
              <a:ext uri="{C183D7F6-B498-43B3-948B-1728B52AA6E4}">
                <adec:decorative xmlns:adec="http://schemas.microsoft.com/office/drawing/2017/decorative" val="1"/>
              </a:ext>
            </a:extLst>
          </p:cNvPr>
          <p:cNvCxnSpPr>
            <a:cxnSpLocks/>
          </p:cNvCxnSpPr>
          <p:nvPr/>
        </p:nvCxnSpPr>
        <p:spPr>
          <a:xfrm>
            <a:off x="1581150" y="2952750"/>
            <a:ext cx="1962150" cy="16383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9B6D08A2-A1C3-08DF-6C0E-5BC73CE038A9}"/>
              </a:ext>
            </a:extLst>
          </p:cNvPr>
          <p:cNvSpPr txBox="1">
            <a:spLocks/>
          </p:cNvSpPr>
          <p:nvPr/>
        </p:nvSpPr>
        <p:spPr>
          <a:xfrm>
            <a:off x="41275" y="2156619"/>
            <a:ext cx="2597150"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Hexagon</a:t>
            </a:r>
          </a:p>
        </p:txBody>
      </p:sp>
      <p:cxnSp>
        <p:nvCxnSpPr>
          <p:cNvPr id="7" name="Straight Arrow Connector 6">
            <a:extLst>
              <a:ext uri="{FF2B5EF4-FFF2-40B4-BE49-F238E27FC236}">
                <a16:creationId xmlns:a16="http://schemas.microsoft.com/office/drawing/2014/main" id="{D201CEB7-2222-370B-A191-C74BB0284314}"/>
              </a:ext>
              <a:ext uri="{C183D7F6-B498-43B3-948B-1728B52AA6E4}">
                <adec:decorative xmlns:adec="http://schemas.microsoft.com/office/drawing/2017/decorative" val="1"/>
              </a:ext>
            </a:extLst>
          </p:cNvPr>
          <p:cNvCxnSpPr>
            <a:cxnSpLocks/>
          </p:cNvCxnSpPr>
          <p:nvPr/>
        </p:nvCxnSpPr>
        <p:spPr>
          <a:xfrm flipH="1">
            <a:off x="8077200" y="2299023"/>
            <a:ext cx="1873250" cy="30130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BB5CBBA3-0CA1-79A0-3B2F-75866B8D0582}"/>
              </a:ext>
            </a:extLst>
          </p:cNvPr>
          <p:cNvSpPr txBox="1">
            <a:spLocks/>
          </p:cNvSpPr>
          <p:nvPr/>
        </p:nvSpPr>
        <p:spPr>
          <a:xfrm>
            <a:off x="9594850" y="1747057"/>
            <a:ext cx="2597150"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Square</a:t>
            </a:r>
          </a:p>
        </p:txBody>
      </p:sp>
      <p:cxnSp>
        <p:nvCxnSpPr>
          <p:cNvPr id="10" name="Straight Arrow Connector 9">
            <a:extLst>
              <a:ext uri="{FF2B5EF4-FFF2-40B4-BE49-F238E27FC236}">
                <a16:creationId xmlns:a16="http://schemas.microsoft.com/office/drawing/2014/main" id="{61E27E35-5B6B-2495-09AF-4E3B44D94B6F}"/>
              </a:ext>
              <a:ext uri="{C183D7F6-B498-43B3-948B-1728B52AA6E4}">
                <adec:decorative xmlns:adec="http://schemas.microsoft.com/office/drawing/2017/decorative" val="1"/>
              </a:ext>
            </a:extLst>
          </p:cNvPr>
          <p:cNvCxnSpPr>
            <a:cxnSpLocks/>
          </p:cNvCxnSpPr>
          <p:nvPr/>
        </p:nvCxnSpPr>
        <p:spPr>
          <a:xfrm flipH="1" flipV="1">
            <a:off x="7375525" y="2806551"/>
            <a:ext cx="3082925" cy="24036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E92C08C-A115-7DF5-1334-C208DF916933}"/>
              </a:ext>
            </a:extLst>
          </p:cNvPr>
          <p:cNvSpPr txBox="1">
            <a:spLocks/>
          </p:cNvSpPr>
          <p:nvPr/>
        </p:nvSpPr>
        <p:spPr>
          <a:xfrm>
            <a:off x="9553575" y="5008561"/>
            <a:ext cx="2597150"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Rectangle</a:t>
            </a:r>
          </a:p>
        </p:txBody>
      </p:sp>
      <p:cxnSp>
        <p:nvCxnSpPr>
          <p:cNvPr id="13" name="Straight Arrow Connector 12">
            <a:extLst>
              <a:ext uri="{FF2B5EF4-FFF2-40B4-BE49-F238E27FC236}">
                <a16:creationId xmlns:a16="http://schemas.microsoft.com/office/drawing/2014/main" id="{CA02D855-A2AA-A5AA-8834-BB5884ED858D}"/>
              </a:ext>
              <a:ext uri="{C183D7F6-B498-43B3-948B-1728B52AA6E4}">
                <adec:decorative xmlns:adec="http://schemas.microsoft.com/office/drawing/2017/decorative" val="1"/>
              </a:ext>
            </a:extLst>
          </p:cNvPr>
          <p:cNvCxnSpPr>
            <a:cxnSpLocks/>
          </p:cNvCxnSpPr>
          <p:nvPr/>
        </p:nvCxnSpPr>
        <p:spPr>
          <a:xfrm flipH="1" flipV="1">
            <a:off x="9242425" y="3101182"/>
            <a:ext cx="939800" cy="4214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F16B0C3A-34B8-6DFD-57C2-B02D8E9834A9}"/>
              </a:ext>
            </a:extLst>
          </p:cNvPr>
          <p:cNvSpPr txBox="1">
            <a:spLocks/>
          </p:cNvSpPr>
          <p:nvPr/>
        </p:nvSpPr>
        <p:spPr>
          <a:xfrm>
            <a:off x="9623425" y="3176588"/>
            <a:ext cx="2597150"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Circle</a:t>
            </a:r>
          </a:p>
        </p:txBody>
      </p:sp>
      <p:cxnSp>
        <p:nvCxnSpPr>
          <p:cNvPr id="17" name="Straight Arrow Connector 16">
            <a:extLst>
              <a:ext uri="{FF2B5EF4-FFF2-40B4-BE49-F238E27FC236}">
                <a16:creationId xmlns:a16="http://schemas.microsoft.com/office/drawing/2014/main" id="{190AA22E-E0A7-7A29-A66E-269B0AED9AA8}"/>
              </a:ext>
              <a:ext uri="{C183D7F6-B498-43B3-948B-1728B52AA6E4}">
                <adec:decorative xmlns:adec="http://schemas.microsoft.com/office/drawing/2017/decorative" val="1"/>
              </a:ext>
            </a:extLst>
          </p:cNvPr>
          <p:cNvCxnSpPr>
            <a:cxnSpLocks/>
          </p:cNvCxnSpPr>
          <p:nvPr/>
        </p:nvCxnSpPr>
        <p:spPr>
          <a:xfrm flipV="1">
            <a:off x="1457325" y="4121151"/>
            <a:ext cx="4105275" cy="135969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0B36509D-550A-180A-DA71-DD43B58A17E8}"/>
              </a:ext>
            </a:extLst>
          </p:cNvPr>
          <p:cNvSpPr txBox="1">
            <a:spLocks/>
          </p:cNvSpPr>
          <p:nvPr/>
        </p:nvSpPr>
        <p:spPr>
          <a:xfrm>
            <a:off x="-569912" y="5008561"/>
            <a:ext cx="2597150"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Oval</a:t>
            </a:r>
          </a:p>
        </p:txBody>
      </p:sp>
    </p:spTree>
    <p:extLst>
      <p:ext uri="{BB962C8B-B14F-4D97-AF65-F5344CB8AC3E}">
        <p14:creationId xmlns:p14="http://schemas.microsoft.com/office/powerpoint/2010/main" val="3455883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Ukraine map focus. Isolated world map. Isolated on white background. Vector  illustration. 7022775 Vector Art at Vecteezy">
            <a:extLst>
              <a:ext uri="{FF2B5EF4-FFF2-40B4-BE49-F238E27FC236}">
                <a16:creationId xmlns:a16="http://schemas.microsoft.com/office/drawing/2014/main" id="{68D928E4-BD44-AFBB-3C28-B069FDEE8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48640"/>
            <a:ext cx="10515600" cy="6309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6C1751-D202-257C-526D-478CC5535E45}"/>
              </a:ext>
            </a:extLst>
          </p:cNvPr>
          <p:cNvSpPr>
            <a:spLocks noGrp="1"/>
          </p:cNvSpPr>
          <p:nvPr>
            <p:ph type="title"/>
          </p:nvPr>
        </p:nvSpPr>
        <p:spPr>
          <a:xfrm>
            <a:off x="0" y="-196850"/>
            <a:ext cx="10515600" cy="1325563"/>
          </a:xfrm>
        </p:spPr>
        <p:txBody>
          <a:bodyPr/>
          <a:lstStyle/>
          <a:p>
            <a:r>
              <a:rPr lang="en-US" dirty="0"/>
              <a:t>Where is Ukraine?</a:t>
            </a:r>
          </a:p>
        </p:txBody>
      </p:sp>
      <p:pic>
        <p:nvPicPr>
          <p:cNvPr id="1030" name="Picture 6" descr="Map of the United States with a map of Ukraine inside to show scale. ">
            <a:extLst>
              <a:ext uri="{FF2B5EF4-FFF2-40B4-BE49-F238E27FC236}">
                <a16:creationId xmlns:a16="http://schemas.microsoft.com/office/drawing/2014/main" id="{2671C368-CAD7-8D9B-02F3-824A454A8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984822"/>
            <a:ext cx="9163050" cy="601707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240136D-E72B-B815-07E7-37F18EA07877}"/>
              </a:ext>
            </a:extLst>
          </p:cNvPr>
          <p:cNvSpPr txBox="1">
            <a:spLocks/>
          </p:cNvSpPr>
          <p:nvPr/>
        </p:nvSpPr>
        <p:spPr>
          <a:xfrm>
            <a:off x="5257800" y="-1968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How big is Ukraine?</a:t>
            </a:r>
          </a:p>
        </p:txBody>
      </p:sp>
    </p:spTree>
    <p:extLst>
      <p:ext uri="{BB962C8B-B14F-4D97-AF65-F5344CB8AC3E}">
        <p14:creationId xmlns:p14="http://schemas.microsoft.com/office/powerpoint/2010/main" val="1610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Ukrainian flag flying against a blue sky. Ukrainian flag is a horizontal blue stripe (upper) and a horizontal yellow stripe (lower)">
            <a:extLst>
              <a:ext uri="{FF2B5EF4-FFF2-40B4-BE49-F238E27FC236}">
                <a16:creationId xmlns:a16="http://schemas.microsoft.com/office/drawing/2014/main" id="{0B6C07D2-17E3-97E6-43F5-B36F50ABD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4044157"/>
            <a:ext cx="4092249" cy="272732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F084C96-EDC6-6775-EBAB-63611B20CB28}"/>
              </a:ext>
            </a:extLst>
          </p:cNvPr>
          <p:cNvSpPr txBox="1">
            <a:spLocks/>
          </p:cNvSpPr>
          <p:nvPr/>
        </p:nvSpPr>
        <p:spPr>
          <a:xfrm>
            <a:off x="6096000" y="5711846"/>
            <a:ext cx="4843493" cy="5271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The Ukrainian flag is blue and yellow.</a:t>
            </a:r>
          </a:p>
        </p:txBody>
      </p:sp>
      <p:pic>
        <p:nvPicPr>
          <p:cNvPr id="2050" name="Picture 2" descr="Sunflowers with a blue sky beind.">
            <a:extLst>
              <a:ext uri="{FF2B5EF4-FFF2-40B4-BE49-F238E27FC236}">
                <a16:creationId xmlns:a16="http://schemas.microsoft.com/office/drawing/2014/main" id="{6F8047F9-C08C-015C-CB05-FC4F483C1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275" y="1930401"/>
            <a:ext cx="4080933" cy="30607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3108154-A402-DC34-3EBA-DDE1A11453D8}"/>
              </a:ext>
            </a:extLst>
          </p:cNvPr>
          <p:cNvSpPr txBox="1">
            <a:spLocks/>
          </p:cNvSpPr>
          <p:nvPr/>
        </p:nvSpPr>
        <p:spPr>
          <a:xfrm>
            <a:off x="-152401" y="2766218"/>
            <a:ext cx="69691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The national flower of Ukraine is the sunflower</a:t>
            </a:r>
          </a:p>
        </p:txBody>
      </p:sp>
      <p:pic>
        <p:nvPicPr>
          <p:cNvPr id="2056" name="Picture 8" descr="Ukrainian alphabet written in yellow on a blue background">
            <a:extLst>
              <a:ext uri="{FF2B5EF4-FFF2-40B4-BE49-F238E27FC236}">
                <a16:creationId xmlns:a16="http://schemas.microsoft.com/office/drawing/2014/main" id="{039C10A8-3643-4376-D4A2-AD42393CFB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25" y="0"/>
            <a:ext cx="4090986" cy="27273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6C1751-D202-257C-526D-478CC5535E45}"/>
              </a:ext>
            </a:extLst>
          </p:cNvPr>
          <p:cNvSpPr>
            <a:spLocks noGrp="1"/>
          </p:cNvSpPr>
          <p:nvPr>
            <p:ph type="title"/>
          </p:nvPr>
        </p:nvSpPr>
        <p:spPr>
          <a:xfrm>
            <a:off x="4343400" y="700087"/>
            <a:ext cx="8181973" cy="675669"/>
          </a:xfrm>
        </p:spPr>
        <p:txBody>
          <a:bodyPr>
            <a:normAutofit fontScale="90000"/>
          </a:bodyPr>
          <a:lstStyle/>
          <a:p>
            <a:pPr algn="ctr"/>
            <a:r>
              <a:rPr lang="en-US" dirty="0"/>
              <a:t>They speak Ukrainian and Russian in Ukraine. They have a different alphabet called the Cyrillic alphabet.</a:t>
            </a:r>
          </a:p>
        </p:txBody>
      </p:sp>
    </p:spTree>
    <p:extLst>
      <p:ext uri="{BB962C8B-B14F-4D97-AF65-F5344CB8AC3E}">
        <p14:creationId xmlns:p14="http://schemas.microsoft.com/office/powerpoint/2010/main" val="29844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orated egg with a geometric patter in white, black, light blue, and dark blue.">
            <a:extLst>
              <a:ext uri="{FF2B5EF4-FFF2-40B4-BE49-F238E27FC236}">
                <a16:creationId xmlns:a16="http://schemas.microsoft.com/office/drawing/2014/main" id="{019A9A70-627A-E639-7B13-E8AB109BF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232" y="1738313"/>
            <a:ext cx="3414056" cy="4244708"/>
          </a:xfrm>
          <a:prstGeom prst="rect">
            <a:avLst/>
          </a:prstGeom>
        </p:spPr>
      </p:pic>
      <p:pic>
        <p:nvPicPr>
          <p:cNvPr id="6" name="Picture 5" descr="Decorated egg in white, black, and red. Shows red berries and geometric patterns in white.">
            <a:extLst>
              <a:ext uri="{FF2B5EF4-FFF2-40B4-BE49-F238E27FC236}">
                <a16:creationId xmlns:a16="http://schemas.microsoft.com/office/drawing/2014/main" id="{06FFC1A4-B5E5-20F1-9230-043738A6B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695" y="3252626"/>
            <a:ext cx="3878916" cy="3734124"/>
          </a:xfrm>
          <a:prstGeom prst="rect">
            <a:avLst/>
          </a:prstGeom>
        </p:spPr>
      </p:pic>
      <p:pic>
        <p:nvPicPr>
          <p:cNvPr id="8" name="Picture 7" descr="decorated egg. red background. design in yellow and white shows birds and evergreen branches.">
            <a:extLst>
              <a:ext uri="{FF2B5EF4-FFF2-40B4-BE49-F238E27FC236}">
                <a16:creationId xmlns:a16="http://schemas.microsoft.com/office/drawing/2014/main" id="{D6A589E4-0006-F8AA-2E6B-786B82244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3990" y="3160879"/>
            <a:ext cx="3642676" cy="3970364"/>
          </a:xfrm>
          <a:prstGeom prst="rect">
            <a:avLst/>
          </a:prstGeom>
        </p:spPr>
      </p:pic>
      <p:pic>
        <p:nvPicPr>
          <p:cNvPr id="10" name="Picture 9" descr="decorated egg with floral motif in blue, yellow, green, black, and white.">
            <a:extLst>
              <a:ext uri="{FF2B5EF4-FFF2-40B4-BE49-F238E27FC236}">
                <a16:creationId xmlns:a16="http://schemas.microsoft.com/office/drawing/2014/main" id="{18831AFC-CBE7-0901-F599-F252285E0F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5812" y="1069008"/>
            <a:ext cx="3467400" cy="4183743"/>
          </a:xfrm>
          <a:prstGeom prst="rect">
            <a:avLst/>
          </a:prstGeom>
        </p:spPr>
      </p:pic>
      <p:pic>
        <p:nvPicPr>
          <p:cNvPr id="12" name="Picture 11" descr="Egg decorated with a deer drawing.">
            <a:extLst>
              <a:ext uri="{FF2B5EF4-FFF2-40B4-BE49-F238E27FC236}">
                <a16:creationId xmlns:a16="http://schemas.microsoft.com/office/drawing/2014/main" id="{801BFBF0-5101-993C-B778-A1BF6EBDEE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59" y="1707831"/>
            <a:ext cx="3391194" cy="4275190"/>
          </a:xfrm>
          <a:prstGeom prst="rect">
            <a:avLst/>
          </a:prstGeom>
        </p:spPr>
      </p:pic>
      <p:sp>
        <p:nvSpPr>
          <p:cNvPr id="2" name="Title 1">
            <a:extLst>
              <a:ext uri="{FF2B5EF4-FFF2-40B4-BE49-F238E27FC236}">
                <a16:creationId xmlns:a16="http://schemas.microsoft.com/office/drawing/2014/main" id="{DA822BE5-A955-F359-6033-22046271A7FD}"/>
              </a:ext>
            </a:extLst>
          </p:cNvPr>
          <p:cNvSpPr>
            <a:spLocks noGrp="1"/>
          </p:cNvSpPr>
          <p:nvPr>
            <p:ph type="title"/>
          </p:nvPr>
        </p:nvSpPr>
        <p:spPr>
          <a:xfrm>
            <a:off x="838200" y="412750"/>
            <a:ext cx="10515600" cy="1325563"/>
          </a:xfrm>
        </p:spPr>
        <p:txBody>
          <a:bodyPr/>
          <a:lstStyle/>
          <a:p>
            <a:pPr algn="ctr"/>
            <a:r>
              <a:rPr lang="en-US" dirty="0"/>
              <a:t>They make pysanky in Ukraine. Pysanky are decorated eggs.</a:t>
            </a:r>
          </a:p>
        </p:txBody>
      </p:sp>
    </p:spTree>
    <p:extLst>
      <p:ext uri="{BB962C8B-B14F-4D97-AF65-F5344CB8AC3E}">
        <p14:creationId xmlns:p14="http://schemas.microsoft.com/office/powerpoint/2010/main" val="3022576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2CC7-4D5C-8900-FFBD-3AB327E518B2}"/>
              </a:ext>
            </a:extLst>
          </p:cNvPr>
          <p:cNvSpPr>
            <a:spLocks noGrp="1"/>
          </p:cNvSpPr>
          <p:nvPr>
            <p:ph type="title"/>
          </p:nvPr>
        </p:nvSpPr>
        <p:spPr>
          <a:xfrm>
            <a:off x="838200" y="1"/>
            <a:ext cx="10515600" cy="762000"/>
          </a:xfrm>
        </p:spPr>
        <p:txBody>
          <a:bodyPr/>
          <a:lstStyle/>
          <a:p>
            <a:pPr algn="ctr"/>
            <a:r>
              <a:rPr lang="en-US" dirty="0"/>
              <a:t>Watch someone make a pysanka.</a:t>
            </a:r>
          </a:p>
        </p:txBody>
      </p:sp>
      <p:pic>
        <p:nvPicPr>
          <p:cNvPr id="3" name="Online Media 2" title="The Experience of Pysanky Making">
            <a:hlinkClick r:id="" action="ppaction://media"/>
            <a:extLst>
              <a:ext uri="{FF2B5EF4-FFF2-40B4-BE49-F238E27FC236}">
                <a16:creationId xmlns:a16="http://schemas.microsoft.com/office/drawing/2014/main" id="{D71B057F-0189-FA3C-57C6-529333F84CEC}"/>
              </a:ext>
            </a:extLst>
          </p:cNvPr>
          <p:cNvPicPr>
            <a:picLocks noRot="1" noChangeAspect="1"/>
          </p:cNvPicPr>
          <p:nvPr>
            <a:videoFile r:link="rId1"/>
          </p:nvPr>
        </p:nvPicPr>
        <p:blipFill>
          <a:blip r:embed="rId3"/>
          <a:stretch>
            <a:fillRect/>
          </a:stretch>
        </p:blipFill>
        <p:spPr>
          <a:xfrm>
            <a:off x="838200" y="762001"/>
            <a:ext cx="10515600" cy="5941314"/>
          </a:xfrm>
          <a:prstGeom prst="rect">
            <a:avLst/>
          </a:prstGeom>
        </p:spPr>
      </p:pic>
    </p:spTree>
    <p:extLst>
      <p:ext uri="{BB962C8B-B14F-4D97-AF65-F5344CB8AC3E}">
        <p14:creationId xmlns:p14="http://schemas.microsoft.com/office/powerpoint/2010/main" val="265071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A76A-3475-8369-4C6C-E49303A153B0}"/>
              </a:ext>
            </a:extLst>
          </p:cNvPr>
          <p:cNvSpPr>
            <a:spLocks noGrp="1"/>
          </p:cNvSpPr>
          <p:nvPr>
            <p:ph type="title"/>
          </p:nvPr>
        </p:nvSpPr>
        <p:spPr>
          <a:xfrm>
            <a:off x="838200" y="441325"/>
            <a:ext cx="10515600" cy="1325563"/>
          </a:xfrm>
        </p:spPr>
        <p:txBody>
          <a:bodyPr/>
          <a:lstStyle/>
          <a:p>
            <a:pPr algn="ctr"/>
            <a:r>
              <a:rPr lang="en-US" dirty="0"/>
              <a:t>Let’s learn shapes!</a:t>
            </a:r>
          </a:p>
        </p:txBody>
      </p:sp>
      <p:sp>
        <p:nvSpPr>
          <p:cNvPr id="3" name="Isosceles Triangle 2" descr="red triangle">
            <a:extLst>
              <a:ext uri="{FF2B5EF4-FFF2-40B4-BE49-F238E27FC236}">
                <a16:creationId xmlns:a16="http://schemas.microsoft.com/office/drawing/2014/main" id="{D61DE87B-35DF-8A74-FC16-C3439CE2E186}"/>
              </a:ext>
            </a:extLst>
          </p:cNvPr>
          <p:cNvSpPr/>
          <p:nvPr/>
        </p:nvSpPr>
        <p:spPr>
          <a:xfrm>
            <a:off x="419100" y="2114550"/>
            <a:ext cx="3695700" cy="3495675"/>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descr="yellow circle">
            <a:extLst>
              <a:ext uri="{FF2B5EF4-FFF2-40B4-BE49-F238E27FC236}">
                <a16:creationId xmlns:a16="http://schemas.microsoft.com/office/drawing/2014/main" id="{7F98D517-B98E-7B82-5384-6CD89ED8F085}"/>
              </a:ext>
            </a:extLst>
          </p:cNvPr>
          <p:cNvSpPr/>
          <p:nvPr/>
        </p:nvSpPr>
        <p:spPr>
          <a:xfrm>
            <a:off x="4295775" y="2114550"/>
            <a:ext cx="3600450" cy="3495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blue square">
            <a:extLst>
              <a:ext uri="{FF2B5EF4-FFF2-40B4-BE49-F238E27FC236}">
                <a16:creationId xmlns:a16="http://schemas.microsoft.com/office/drawing/2014/main" id="{12C588AF-3BCE-FD4D-C3A1-77060936D8B0}"/>
              </a:ext>
            </a:extLst>
          </p:cNvPr>
          <p:cNvSpPr/>
          <p:nvPr/>
        </p:nvSpPr>
        <p:spPr>
          <a:xfrm>
            <a:off x="8382000" y="2214562"/>
            <a:ext cx="3390900" cy="32956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B810DFF-B1E4-0241-96FF-EE5CBCD81281}"/>
              </a:ext>
            </a:extLst>
          </p:cNvPr>
          <p:cNvSpPr txBox="1">
            <a:spLocks/>
          </p:cNvSpPr>
          <p:nvPr/>
        </p:nvSpPr>
        <p:spPr>
          <a:xfrm>
            <a:off x="747712" y="5610225"/>
            <a:ext cx="3038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Triangle</a:t>
            </a:r>
          </a:p>
        </p:txBody>
      </p:sp>
      <p:sp>
        <p:nvSpPr>
          <p:cNvPr id="7" name="Title 1">
            <a:extLst>
              <a:ext uri="{FF2B5EF4-FFF2-40B4-BE49-F238E27FC236}">
                <a16:creationId xmlns:a16="http://schemas.microsoft.com/office/drawing/2014/main" id="{5BA9B51F-3A04-80D2-6B2D-2B8612DF770A}"/>
              </a:ext>
            </a:extLst>
          </p:cNvPr>
          <p:cNvSpPr txBox="1">
            <a:spLocks/>
          </p:cNvSpPr>
          <p:nvPr/>
        </p:nvSpPr>
        <p:spPr>
          <a:xfrm>
            <a:off x="4576762" y="5510212"/>
            <a:ext cx="3038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Circle</a:t>
            </a:r>
          </a:p>
        </p:txBody>
      </p:sp>
      <p:sp>
        <p:nvSpPr>
          <p:cNvPr id="8" name="Title 1">
            <a:extLst>
              <a:ext uri="{FF2B5EF4-FFF2-40B4-BE49-F238E27FC236}">
                <a16:creationId xmlns:a16="http://schemas.microsoft.com/office/drawing/2014/main" id="{2D0B5561-1A7C-7FCD-C656-907CD58B2485}"/>
              </a:ext>
            </a:extLst>
          </p:cNvPr>
          <p:cNvSpPr txBox="1">
            <a:spLocks/>
          </p:cNvSpPr>
          <p:nvPr/>
        </p:nvSpPr>
        <p:spPr>
          <a:xfrm>
            <a:off x="8558212" y="5495923"/>
            <a:ext cx="3038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Square</a:t>
            </a:r>
          </a:p>
        </p:txBody>
      </p:sp>
    </p:spTree>
    <p:extLst>
      <p:ext uri="{BB962C8B-B14F-4D97-AF65-F5344CB8AC3E}">
        <p14:creationId xmlns:p14="http://schemas.microsoft.com/office/powerpoint/2010/main" val="153243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A76A-3475-8369-4C6C-E49303A153B0}"/>
              </a:ext>
            </a:extLst>
          </p:cNvPr>
          <p:cNvSpPr>
            <a:spLocks noGrp="1"/>
          </p:cNvSpPr>
          <p:nvPr>
            <p:ph type="title"/>
          </p:nvPr>
        </p:nvSpPr>
        <p:spPr>
          <a:xfrm>
            <a:off x="838200" y="441325"/>
            <a:ext cx="10515600" cy="1325563"/>
          </a:xfrm>
        </p:spPr>
        <p:txBody>
          <a:bodyPr/>
          <a:lstStyle/>
          <a:p>
            <a:pPr algn="ctr"/>
            <a:r>
              <a:rPr lang="en-US" dirty="0"/>
              <a:t>Let’s learn shapes!</a:t>
            </a:r>
          </a:p>
        </p:txBody>
      </p:sp>
      <p:sp>
        <p:nvSpPr>
          <p:cNvPr id="6" name="Rectangle 5" descr="purple rectangle">
            <a:extLst>
              <a:ext uri="{FF2B5EF4-FFF2-40B4-BE49-F238E27FC236}">
                <a16:creationId xmlns:a16="http://schemas.microsoft.com/office/drawing/2014/main" id="{53D330A0-6FB4-2259-54FA-446EB3ECCFA0}"/>
              </a:ext>
            </a:extLst>
          </p:cNvPr>
          <p:cNvSpPr/>
          <p:nvPr/>
        </p:nvSpPr>
        <p:spPr>
          <a:xfrm>
            <a:off x="3674268" y="2812256"/>
            <a:ext cx="4086225" cy="25622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descr="orange hexagon">
            <a:extLst>
              <a:ext uri="{FF2B5EF4-FFF2-40B4-BE49-F238E27FC236}">
                <a16:creationId xmlns:a16="http://schemas.microsoft.com/office/drawing/2014/main" id="{E21F9D0C-8EE4-A183-85E5-6AEB88D1BDAE}"/>
              </a:ext>
            </a:extLst>
          </p:cNvPr>
          <p:cNvSpPr/>
          <p:nvPr/>
        </p:nvSpPr>
        <p:spPr>
          <a:xfrm>
            <a:off x="8139112" y="2193131"/>
            <a:ext cx="3943350" cy="318135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green oval">
            <a:extLst>
              <a:ext uri="{FF2B5EF4-FFF2-40B4-BE49-F238E27FC236}">
                <a16:creationId xmlns:a16="http://schemas.microsoft.com/office/drawing/2014/main" id="{535B5587-D14D-BF28-8EC1-E8CA9772F15D}"/>
              </a:ext>
            </a:extLst>
          </p:cNvPr>
          <p:cNvSpPr/>
          <p:nvPr/>
        </p:nvSpPr>
        <p:spPr>
          <a:xfrm>
            <a:off x="205975" y="1274761"/>
            <a:ext cx="3086100" cy="42576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11355ED-1C6E-DFD3-06E6-A2F35D54BF6F}"/>
              </a:ext>
            </a:extLst>
          </p:cNvPr>
          <p:cNvSpPr txBox="1">
            <a:spLocks/>
          </p:cNvSpPr>
          <p:nvPr/>
        </p:nvSpPr>
        <p:spPr>
          <a:xfrm>
            <a:off x="233362" y="5532436"/>
            <a:ext cx="3038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Oval</a:t>
            </a:r>
          </a:p>
        </p:txBody>
      </p:sp>
      <p:sp>
        <p:nvSpPr>
          <p:cNvPr id="10" name="Title 1">
            <a:extLst>
              <a:ext uri="{FF2B5EF4-FFF2-40B4-BE49-F238E27FC236}">
                <a16:creationId xmlns:a16="http://schemas.microsoft.com/office/drawing/2014/main" id="{91CB51AE-7A7E-7EC6-E21F-14BEBF7222CE}"/>
              </a:ext>
            </a:extLst>
          </p:cNvPr>
          <p:cNvSpPr txBox="1">
            <a:spLocks/>
          </p:cNvSpPr>
          <p:nvPr/>
        </p:nvSpPr>
        <p:spPr>
          <a:xfrm>
            <a:off x="4198142" y="5532437"/>
            <a:ext cx="3038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Rectangle</a:t>
            </a:r>
          </a:p>
        </p:txBody>
      </p:sp>
      <p:sp>
        <p:nvSpPr>
          <p:cNvPr id="11" name="Title 1">
            <a:extLst>
              <a:ext uri="{FF2B5EF4-FFF2-40B4-BE49-F238E27FC236}">
                <a16:creationId xmlns:a16="http://schemas.microsoft.com/office/drawing/2014/main" id="{13312CF7-1FA6-1787-F313-495926F7A819}"/>
              </a:ext>
            </a:extLst>
          </p:cNvPr>
          <p:cNvSpPr txBox="1">
            <a:spLocks/>
          </p:cNvSpPr>
          <p:nvPr/>
        </p:nvSpPr>
        <p:spPr>
          <a:xfrm>
            <a:off x="8591549" y="5532437"/>
            <a:ext cx="3038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Hexagon</a:t>
            </a:r>
          </a:p>
        </p:txBody>
      </p:sp>
    </p:spTree>
    <p:extLst>
      <p:ext uri="{BB962C8B-B14F-4D97-AF65-F5344CB8AC3E}">
        <p14:creationId xmlns:p14="http://schemas.microsoft.com/office/powerpoint/2010/main" val="142387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d, white, and black decorated egg with 40 triangles">
            <a:extLst>
              <a:ext uri="{FF2B5EF4-FFF2-40B4-BE49-F238E27FC236}">
                <a16:creationId xmlns:a16="http://schemas.microsoft.com/office/drawing/2014/main" id="{84F2C5E3-D477-C3D6-5E5E-5601C1B83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05" y="1944356"/>
            <a:ext cx="2657792" cy="36242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ed, brown, yellow, black, and white decorated egg with triangle motif.">
            <a:extLst>
              <a:ext uri="{FF2B5EF4-FFF2-40B4-BE49-F238E27FC236}">
                <a16:creationId xmlns:a16="http://schemas.microsoft.com/office/drawing/2014/main" id="{9189DC37-FE55-45FE-D5F4-1B2CBAB96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610" y="1901889"/>
            <a:ext cx="2734242" cy="36667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een, black, red, and white decorated egg with triangles and flowers.">
            <a:extLst>
              <a:ext uri="{FF2B5EF4-FFF2-40B4-BE49-F238E27FC236}">
                <a16:creationId xmlns:a16="http://schemas.microsoft.com/office/drawing/2014/main" id="{5A45F3D3-33FE-F529-9314-9CC52E6626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7023" y="1898978"/>
            <a:ext cx="2764144" cy="36696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d, white, yellow, and green decorated egg with triangle motif.">
            <a:extLst>
              <a:ext uri="{FF2B5EF4-FFF2-40B4-BE49-F238E27FC236}">
                <a16:creationId xmlns:a16="http://schemas.microsoft.com/office/drawing/2014/main" id="{B0E99435-1C2C-C191-5172-9E24FF558A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0865" y="1806764"/>
            <a:ext cx="2764145" cy="37618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C1C122-CCC7-BE61-C2F5-EAE082E7A906}"/>
              </a:ext>
            </a:extLst>
          </p:cNvPr>
          <p:cNvSpPr>
            <a:spLocks noGrp="1"/>
          </p:cNvSpPr>
          <p:nvPr>
            <p:ph type="title"/>
          </p:nvPr>
        </p:nvSpPr>
        <p:spPr/>
        <p:txBody>
          <a:bodyPr/>
          <a:lstStyle/>
          <a:p>
            <a:pPr algn="ctr"/>
            <a:r>
              <a:rPr lang="en-US" dirty="0"/>
              <a:t>What shapes do we see in these pysanky?</a:t>
            </a:r>
          </a:p>
        </p:txBody>
      </p:sp>
    </p:spTree>
    <p:extLst>
      <p:ext uri="{BB962C8B-B14F-4D97-AF65-F5344CB8AC3E}">
        <p14:creationId xmlns:p14="http://schemas.microsoft.com/office/powerpoint/2010/main" val="923317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1C122-CCC7-BE61-C2F5-EAE082E7A906}"/>
              </a:ext>
            </a:extLst>
          </p:cNvPr>
          <p:cNvSpPr>
            <a:spLocks noGrp="1"/>
          </p:cNvSpPr>
          <p:nvPr>
            <p:ph type="title"/>
          </p:nvPr>
        </p:nvSpPr>
        <p:spPr/>
        <p:txBody>
          <a:bodyPr/>
          <a:lstStyle/>
          <a:p>
            <a:pPr algn="ctr"/>
            <a:r>
              <a:rPr lang="en-US" dirty="0"/>
              <a:t>What shapes do we see in these pysanky?</a:t>
            </a:r>
          </a:p>
        </p:txBody>
      </p:sp>
      <p:pic>
        <p:nvPicPr>
          <p:cNvPr id="4098" name="Picture 2" descr="black, white, red, yellow, orange, and blue decorated egg with dots, triangles, rectangles, squares, flowers, and x shapes.">
            <a:extLst>
              <a:ext uri="{FF2B5EF4-FFF2-40B4-BE49-F238E27FC236}">
                <a16:creationId xmlns:a16="http://schemas.microsoft.com/office/drawing/2014/main" id="{C4248A69-A5AA-4322-A425-EA3700675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52" y="1814862"/>
            <a:ext cx="3306718" cy="46214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rown, red, white, and yellow decorated egg with ovals.">
            <a:extLst>
              <a:ext uri="{FF2B5EF4-FFF2-40B4-BE49-F238E27FC236}">
                <a16:creationId xmlns:a16="http://schemas.microsoft.com/office/drawing/2014/main" id="{EB71818C-E5E7-8ECA-68C9-81CACC8DDF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1747263"/>
            <a:ext cx="3252787" cy="474561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d, orange, black, white, and green decorated egg with dots, crosses, triangles and squares.">
            <a:extLst>
              <a:ext uri="{FF2B5EF4-FFF2-40B4-BE49-F238E27FC236}">
                <a16:creationId xmlns:a16="http://schemas.microsoft.com/office/drawing/2014/main" id="{E977A803-B5CA-7210-8935-FBB7CDE633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4389" y="1701302"/>
            <a:ext cx="3555608" cy="4848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043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533</Words>
  <Application>Microsoft Office PowerPoint</Application>
  <PresentationFormat>Widescreen</PresentationFormat>
  <Paragraphs>57</Paragraphs>
  <Slides>13</Slides>
  <Notes>10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Learning Shapes with Pysanky</vt:lpstr>
      <vt:lpstr>Where is Ukraine?</vt:lpstr>
      <vt:lpstr>They speak Ukrainian and Russian in Ukraine. They have a different alphabet called the Cyrillic alphabet.</vt:lpstr>
      <vt:lpstr>They make pysanky in Ukraine. Pysanky are decorated eggs.</vt:lpstr>
      <vt:lpstr>Watch someone make a pysanka.</vt:lpstr>
      <vt:lpstr>Let’s learn shapes!</vt:lpstr>
      <vt:lpstr>Let’s learn shapes!</vt:lpstr>
      <vt:lpstr>What shapes do we see in these pysanky?</vt:lpstr>
      <vt:lpstr>What shapes do we see in these pysanky?</vt:lpstr>
      <vt:lpstr>Which basket has more pysanky?</vt:lpstr>
      <vt:lpstr>Which pysanky have triangles? Which have squares? Which have both?</vt:lpstr>
      <vt:lpstr>Can you decorate your own pysanka using the shapes we learned?</vt:lpstr>
      <vt:lpstr>What shapes do we see around the room?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Shapes with Pysanky</dc:title>
  <dc:creator>Luttrell, Megan</dc:creator>
  <cp:lastModifiedBy>Luttrell, Megan</cp:lastModifiedBy>
  <cp:revision>3</cp:revision>
  <dcterms:created xsi:type="dcterms:W3CDTF">2022-07-13T15:35:52Z</dcterms:created>
  <dcterms:modified xsi:type="dcterms:W3CDTF">2023-07-10T14:44:06Z</dcterms:modified>
</cp:coreProperties>
</file>