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78"/>
  </p:normalViewPr>
  <p:slideViewPr>
    <p:cSldViewPr snapToGrid="0">
      <p:cViewPr varScale="1">
        <p:scale>
          <a:sx n="113" d="100"/>
          <a:sy n="113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AB7E48-28FB-4DDB-B03B-A657D6BBF06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84E3CAF-DEAD-4F5A-AB4A-A59A3D8F10E1}">
      <dgm:prSet/>
      <dgm:spPr/>
      <dgm:t>
        <a:bodyPr/>
        <a:lstStyle/>
        <a:p>
          <a:r>
            <a:rPr lang="en-US" u="sng"/>
            <a:t>Auma’s Long Run by Eucabeth Odhiambo </a:t>
          </a:r>
          <a:endParaRPr lang="en-US"/>
        </a:p>
      </dgm:t>
    </dgm:pt>
    <dgm:pt modelId="{1C1FB7E6-0BBD-4D6B-95CB-B64AE6DCA2B1}" type="parTrans" cxnId="{12C40AE4-60D4-4DDD-84A1-AAFE5EE4F376}">
      <dgm:prSet/>
      <dgm:spPr/>
      <dgm:t>
        <a:bodyPr/>
        <a:lstStyle/>
        <a:p>
          <a:endParaRPr lang="en-US"/>
        </a:p>
      </dgm:t>
    </dgm:pt>
    <dgm:pt modelId="{DE7F49ED-2F77-4CB5-8484-12CDA880BC23}" type="sibTrans" cxnId="{12C40AE4-60D4-4DDD-84A1-AAFE5EE4F376}">
      <dgm:prSet/>
      <dgm:spPr/>
      <dgm:t>
        <a:bodyPr/>
        <a:lstStyle/>
        <a:p>
          <a:endParaRPr lang="en-US"/>
        </a:p>
      </dgm:t>
    </dgm:pt>
    <dgm:pt modelId="{35330798-04B7-474C-B85F-A8C34DD26B43}">
      <dgm:prSet/>
      <dgm:spPr/>
      <dgm:t>
        <a:bodyPr/>
        <a:lstStyle/>
        <a:p>
          <a:r>
            <a:rPr lang="en-US" i="1"/>
            <a:t>The book captures the reader’s attention and emotions by providing the perspective of a girl in Kenya.</a:t>
          </a:r>
          <a:endParaRPr lang="en-US"/>
        </a:p>
      </dgm:t>
    </dgm:pt>
    <dgm:pt modelId="{2EA92867-81D9-4D2F-9D0B-966BF5D8E54F}" type="parTrans" cxnId="{D247E0E5-28D6-45E8-9904-61C0F369019E}">
      <dgm:prSet/>
      <dgm:spPr/>
      <dgm:t>
        <a:bodyPr/>
        <a:lstStyle/>
        <a:p>
          <a:endParaRPr lang="en-US"/>
        </a:p>
      </dgm:t>
    </dgm:pt>
    <dgm:pt modelId="{DA5D5733-C5CE-4353-9726-D242DF94CFD4}" type="sibTrans" cxnId="{D247E0E5-28D6-45E8-9904-61C0F369019E}">
      <dgm:prSet/>
      <dgm:spPr/>
      <dgm:t>
        <a:bodyPr/>
        <a:lstStyle/>
        <a:p>
          <a:endParaRPr lang="en-US"/>
        </a:p>
      </dgm:t>
    </dgm:pt>
    <dgm:pt modelId="{4C090361-FCF7-4141-9EBB-73062E7B25DE}">
      <dgm:prSet/>
      <dgm:spPr/>
      <dgm:t>
        <a:bodyPr/>
        <a:lstStyle/>
        <a:p>
          <a:r>
            <a:rPr lang="en-US" i="1"/>
            <a:t>The title, Auma’s Long Run, refers to the girl as a runner and appears to symbolize someone’s life running away from fear, tradition, and abuse. </a:t>
          </a:r>
          <a:endParaRPr lang="en-US"/>
        </a:p>
      </dgm:t>
    </dgm:pt>
    <dgm:pt modelId="{32E08934-60A9-44FD-81EA-407BB749CAAF}" type="parTrans" cxnId="{42987BA9-2DC1-4939-B0C6-61604650C52D}">
      <dgm:prSet/>
      <dgm:spPr/>
      <dgm:t>
        <a:bodyPr/>
        <a:lstStyle/>
        <a:p>
          <a:endParaRPr lang="en-US"/>
        </a:p>
      </dgm:t>
    </dgm:pt>
    <dgm:pt modelId="{258CF365-6322-44CC-BA18-CC4AC93FAD9B}" type="sibTrans" cxnId="{42987BA9-2DC1-4939-B0C6-61604650C52D}">
      <dgm:prSet/>
      <dgm:spPr/>
      <dgm:t>
        <a:bodyPr/>
        <a:lstStyle/>
        <a:p>
          <a:endParaRPr lang="en-US"/>
        </a:p>
      </dgm:t>
    </dgm:pt>
    <dgm:pt modelId="{47379CD6-1B50-0740-90E3-985CF5973868}" type="pres">
      <dgm:prSet presAssocID="{70AB7E48-28FB-4DDB-B03B-A657D6BBF063}" presName="linear" presStyleCnt="0">
        <dgm:presLayoutVars>
          <dgm:animLvl val="lvl"/>
          <dgm:resizeHandles val="exact"/>
        </dgm:presLayoutVars>
      </dgm:prSet>
      <dgm:spPr/>
    </dgm:pt>
    <dgm:pt modelId="{2FFB6169-032D-7D40-BF25-68E19DFD5C71}" type="pres">
      <dgm:prSet presAssocID="{E84E3CAF-DEAD-4F5A-AB4A-A59A3D8F10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588905-777F-6D48-9475-2283AC2663A4}" type="pres">
      <dgm:prSet presAssocID="{DE7F49ED-2F77-4CB5-8484-12CDA880BC23}" presName="spacer" presStyleCnt="0"/>
      <dgm:spPr/>
    </dgm:pt>
    <dgm:pt modelId="{3C0080FA-64D3-9D4E-91D5-B566A07F79BE}" type="pres">
      <dgm:prSet presAssocID="{35330798-04B7-474C-B85F-A8C34DD26B4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050BD4-331E-A340-8009-543333145AA7}" type="pres">
      <dgm:prSet presAssocID="{DA5D5733-C5CE-4353-9726-D242DF94CFD4}" presName="spacer" presStyleCnt="0"/>
      <dgm:spPr/>
    </dgm:pt>
    <dgm:pt modelId="{D6FAF222-6493-6F43-BBB1-16A1F262F321}" type="pres">
      <dgm:prSet presAssocID="{4C090361-FCF7-4141-9EBB-73062E7B25D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00BA16E-ECEF-D34A-922F-F45A1DBBF0A8}" type="presOf" srcId="{E84E3CAF-DEAD-4F5A-AB4A-A59A3D8F10E1}" destId="{2FFB6169-032D-7D40-BF25-68E19DFD5C71}" srcOrd="0" destOrd="0" presId="urn:microsoft.com/office/officeart/2005/8/layout/vList2"/>
    <dgm:cxn modelId="{3DFCAB90-EFB6-3548-AB7D-6E104DC6E15C}" type="presOf" srcId="{35330798-04B7-474C-B85F-A8C34DD26B43}" destId="{3C0080FA-64D3-9D4E-91D5-B566A07F79BE}" srcOrd="0" destOrd="0" presId="urn:microsoft.com/office/officeart/2005/8/layout/vList2"/>
    <dgm:cxn modelId="{9C9A1896-2BFF-964E-874D-C04CC8684985}" type="presOf" srcId="{4C090361-FCF7-4141-9EBB-73062E7B25DE}" destId="{D6FAF222-6493-6F43-BBB1-16A1F262F321}" srcOrd="0" destOrd="0" presId="urn:microsoft.com/office/officeart/2005/8/layout/vList2"/>
    <dgm:cxn modelId="{42987BA9-2DC1-4939-B0C6-61604650C52D}" srcId="{70AB7E48-28FB-4DDB-B03B-A657D6BBF063}" destId="{4C090361-FCF7-4141-9EBB-73062E7B25DE}" srcOrd="2" destOrd="0" parTransId="{32E08934-60A9-44FD-81EA-407BB749CAAF}" sibTransId="{258CF365-6322-44CC-BA18-CC4AC93FAD9B}"/>
    <dgm:cxn modelId="{B16FF7BC-B109-E943-A544-C2BB364536A3}" type="presOf" srcId="{70AB7E48-28FB-4DDB-B03B-A657D6BBF063}" destId="{47379CD6-1B50-0740-90E3-985CF5973868}" srcOrd="0" destOrd="0" presId="urn:microsoft.com/office/officeart/2005/8/layout/vList2"/>
    <dgm:cxn modelId="{12C40AE4-60D4-4DDD-84A1-AAFE5EE4F376}" srcId="{70AB7E48-28FB-4DDB-B03B-A657D6BBF063}" destId="{E84E3CAF-DEAD-4F5A-AB4A-A59A3D8F10E1}" srcOrd="0" destOrd="0" parTransId="{1C1FB7E6-0BBD-4D6B-95CB-B64AE6DCA2B1}" sibTransId="{DE7F49ED-2F77-4CB5-8484-12CDA880BC23}"/>
    <dgm:cxn modelId="{D247E0E5-28D6-45E8-9904-61C0F369019E}" srcId="{70AB7E48-28FB-4DDB-B03B-A657D6BBF063}" destId="{35330798-04B7-474C-B85F-A8C34DD26B43}" srcOrd="1" destOrd="0" parTransId="{2EA92867-81D9-4D2F-9D0B-966BF5D8E54F}" sibTransId="{DA5D5733-C5CE-4353-9726-D242DF94CFD4}"/>
    <dgm:cxn modelId="{8505A5EF-7ED1-4740-AC8C-E488F85E017B}" type="presParOf" srcId="{47379CD6-1B50-0740-90E3-985CF5973868}" destId="{2FFB6169-032D-7D40-BF25-68E19DFD5C71}" srcOrd="0" destOrd="0" presId="urn:microsoft.com/office/officeart/2005/8/layout/vList2"/>
    <dgm:cxn modelId="{FF393EBE-5AA1-9946-9FCD-D0E77DC689DF}" type="presParOf" srcId="{47379CD6-1B50-0740-90E3-985CF5973868}" destId="{7F588905-777F-6D48-9475-2283AC2663A4}" srcOrd="1" destOrd="0" presId="urn:microsoft.com/office/officeart/2005/8/layout/vList2"/>
    <dgm:cxn modelId="{2FA5579F-506E-684B-A1BD-27C03DFE5AE8}" type="presParOf" srcId="{47379CD6-1B50-0740-90E3-985CF5973868}" destId="{3C0080FA-64D3-9D4E-91D5-B566A07F79BE}" srcOrd="2" destOrd="0" presId="urn:microsoft.com/office/officeart/2005/8/layout/vList2"/>
    <dgm:cxn modelId="{93BE1D32-726A-1E41-BD5A-5239B9350B7F}" type="presParOf" srcId="{47379CD6-1B50-0740-90E3-985CF5973868}" destId="{CB050BD4-331E-A340-8009-543333145AA7}" srcOrd="3" destOrd="0" presId="urn:microsoft.com/office/officeart/2005/8/layout/vList2"/>
    <dgm:cxn modelId="{2E31AD8B-A292-E246-96B5-986CDD32FED8}" type="presParOf" srcId="{47379CD6-1B50-0740-90E3-985CF5973868}" destId="{D6FAF222-6493-6F43-BBB1-16A1F262F32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768210-B697-4F24-9B4E-A7730FCC001A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28884AC0-C0ED-46E7-A23C-29345584675A}">
      <dgm:prSet/>
      <dgm:spPr/>
      <dgm:t>
        <a:bodyPr/>
        <a:lstStyle/>
        <a:p>
          <a:r>
            <a:rPr lang="en-US" b="1" dirty="0"/>
            <a:t>The stigma around HIV was great in the village that they did not even want to call it by its name, instead called it “slim”. </a:t>
          </a:r>
        </a:p>
      </dgm:t>
    </dgm:pt>
    <dgm:pt modelId="{80613D53-BC46-4B5C-8B7D-56E117DBB8BC}" type="parTrans" cxnId="{F5AE8A63-7E18-455B-A5B1-3AD5B3B9A90F}">
      <dgm:prSet/>
      <dgm:spPr/>
      <dgm:t>
        <a:bodyPr/>
        <a:lstStyle/>
        <a:p>
          <a:endParaRPr lang="en-US"/>
        </a:p>
      </dgm:t>
    </dgm:pt>
    <dgm:pt modelId="{B3590D6F-9313-43B0-9B30-3D14280BBAC7}" type="sibTrans" cxnId="{F5AE8A63-7E18-455B-A5B1-3AD5B3B9A90F}">
      <dgm:prSet/>
      <dgm:spPr/>
      <dgm:t>
        <a:bodyPr/>
        <a:lstStyle/>
        <a:p>
          <a:endParaRPr lang="en-US"/>
        </a:p>
      </dgm:t>
    </dgm:pt>
    <dgm:pt modelId="{A9A597AC-EE4E-4722-8706-784CD625DE47}">
      <dgm:prSet/>
      <dgm:spPr/>
      <dgm:t>
        <a:bodyPr/>
        <a:lstStyle/>
        <a:p>
          <a:r>
            <a:rPr lang="en-US" b="1" dirty="0"/>
            <a:t>There were misconceptions about the disease that it attacked only to those who were cursed. </a:t>
          </a:r>
        </a:p>
      </dgm:t>
    </dgm:pt>
    <dgm:pt modelId="{DAF975E6-0C0A-46A1-905C-8F367922ACB1}" type="parTrans" cxnId="{3EB76CDA-2B4F-4976-B9AC-331BC08DAD7A}">
      <dgm:prSet/>
      <dgm:spPr/>
      <dgm:t>
        <a:bodyPr/>
        <a:lstStyle/>
        <a:p>
          <a:endParaRPr lang="en-US"/>
        </a:p>
      </dgm:t>
    </dgm:pt>
    <dgm:pt modelId="{5BFCE75E-7836-4248-AE8B-7ED800C7D7CB}" type="sibTrans" cxnId="{3EB76CDA-2B4F-4976-B9AC-331BC08DAD7A}">
      <dgm:prSet/>
      <dgm:spPr/>
      <dgm:t>
        <a:bodyPr/>
        <a:lstStyle/>
        <a:p>
          <a:endParaRPr lang="en-US"/>
        </a:p>
      </dgm:t>
    </dgm:pt>
    <dgm:pt modelId="{0FE627AD-9E9C-4100-BC5A-859B30BCE9AF}">
      <dgm:prSet/>
      <dgm:spPr/>
      <dgm:t>
        <a:bodyPr/>
        <a:lstStyle/>
        <a:p>
          <a:r>
            <a:rPr lang="en-US" b="1" dirty="0"/>
            <a:t>Information was not available to the people, and open conversations about the disease were discouraged. </a:t>
          </a:r>
        </a:p>
      </dgm:t>
    </dgm:pt>
    <dgm:pt modelId="{EDA53970-61B6-49D1-87A4-7CB18736CD44}" type="parTrans" cxnId="{2ADADC6B-061C-4B0E-BB8F-BFBAD757A52E}">
      <dgm:prSet/>
      <dgm:spPr/>
      <dgm:t>
        <a:bodyPr/>
        <a:lstStyle/>
        <a:p>
          <a:endParaRPr lang="en-US"/>
        </a:p>
      </dgm:t>
    </dgm:pt>
    <dgm:pt modelId="{5491794D-DD3D-4795-AF65-70F1DA060602}" type="sibTrans" cxnId="{2ADADC6B-061C-4B0E-BB8F-BFBAD757A52E}">
      <dgm:prSet/>
      <dgm:spPr/>
      <dgm:t>
        <a:bodyPr/>
        <a:lstStyle/>
        <a:p>
          <a:endParaRPr lang="en-US"/>
        </a:p>
      </dgm:t>
    </dgm:pt>
    <dgm:pt modelId="{B2AAE4B1-70F2-44D1-892A-9A3DB29DD24D}">
      <dgm:prSet/>
      <dgm:spPr/>
      <dgm:t>
        <a:bodyPr/>
        <a:lstStyle/>
        <a:p>
          <a:r>
            <a:rPr lang="en-US" b="1" dirty="0"/>
            <a:t>People were afraid to volunteer to find out their health status.</a:t>
          </a:r>
        </a:p>
      </dgm:t>
    </dgm:pt>
    <dgm:pt modelId="{8BA2F228-FEAC-490B-A903-B90E19994136}" type="parTrans" cxnId="{D676668A-AB6B-45A8-B290-D416EA7E678F}">
      <dgm:prSet/>
      <dgm:spPr/>
      <dgm:t>
        <a:bodyPr/>
        <a:lstStyle/>
        <a:p>
          <a:endParaRPr lang="en-US"/>
        </a:p>
      </dgm:t>
    </dgm:pt>
    <dgm:pt modelId="{9C83B32B-BB26-486E-9F7A-16BFCC3C0305}" type="sibTrans" cxnId="{D676668A-AB6B-45A8-B290-D416EA7E678F}">
      <dgm:prSet/>
      <dgm:spPr/>
      <dgm:t>
        <a:bodyPr/>
        <a:lstStyle/>
        <a:p>
          <a:endParaRPr lang="en-US"/>
        </a:p>
      </dgm:t>
    </dgm:pt>
    <dgm:pt modelId="{1F948D93-5067-C747-BAC4-E1C7F268132A}" type="pres">
      <dgm:prSet presAssocID="{54768210-B697-4F24-9B4E-A7730FCC001A}" presName="vert0" presStyleCnt="0">
        <dgm:presLayoutVars>
          <dgm:dir/>
          <dgm:animOne val="branch"/>
          <dgm:animLvl val="lvl"/>
        </dgm:presLayoutVars>
      </dgm:prSet>
      <dgm:spPr/>
    </dgm:pt>
    <dgm:pt modelId="{723B26A7-6E8A-4443-8E8F-14F57A1E7D35}" type="pres">
      <dgm:prSet presAssocID="{28884AC0-C0ED-46E7-A23C-29345584675A}" presName="thickLine" presStyleLbl="alignNode1" presStyleIdx="0" presStyleCnt="4"/>
      <dgm:spPr/>
    </dgm:pt>
    <dgm:pt modelId="{EEF1CFFA-493E-7F49-8B65-0C13284A1334}" type="pres">
      <dgm:prSet presAssocID="{28884AC0-C0ED-46E7-A23C-29345584675A}" presName="horz1" presStyleCnt="0"/>
      <dgm:spPr/>
    </dgm:pt>
    <dgm:pt modelId="{1287D4B9-A24E-4D4F-AF33-F97E294EC68B}" type="pres">
      <dgm:prSet presAssocID="{28884AC0-C0ED-46E7-A23C-29345584675A}" presName="tx1" presStyleLbl="revTx" presStyleIdx="0" presStyleCnt="4"/>
      <dgm:spPr/>
    </dgm:pt>
    <dgm:pt modelId="{D79FAA0C-A663-1B43-97CE-59AE7F5736D8}" type="pres">
      <dgm:prSet presAssocID="{28884AC0-C0ED-46E7-A23C-29345584675A}" presName="vert1" presStyleCnt="0"/>
      <dgm:spPr/>
    </dgm:pt>
    <dgm:pt modelId="{E0B32C00-622C-9240-9CBB-17B36E168582}" type="pres">
      <dgm:prSet presAssocID="{A9A597AC-EE4E-4722-8706-784CD625DE47}" presName="thickLine" presStyleLbl="alignNode1" presStyleIdx="1" presStyleCnt="4"/>
      <dgm:spPr/>
    </dgm:pt>
    <dgm:pt modelId="{20A2366D-2D38-694A-9C0A-73D8FCD3D853}" type="pres">
      <dgm:prSet presAssocID="{A9A597AC-EE4E-4722-8706-784CD625DE47}" presName="horz1" presStyleCnt="0"/>
      <dgm:spPr/>
    </dgm:pt>
    <dgm:pt modelId="{68123CE0-0DA4-6B43-9CB3-37463C9B7D33}" type="pres">
      <dgm:prSet presAssocID="{A9A597AC-EE4E-4722-8706-784CD625DE47}" presName="tx1" presStyleLbl="revTx" presStyleIdx="1" presStyleCnt="4"/>
      <dgm:spPr/>
    </dgm:pt>
    <dgm:pt modelId="{6921155D-EA89-4B42-B611-B9EF30266E72}" type="pres">
      <dgm:prSet presAssocID="{A9A597AC-EE4E-4722-8706-784CD625DE47}" presName="vert1" presStyleCnt="0"/>
      <dgm:spPr/>
    </dgm:pt>
    <dgm:pt modelId="{6B6B204D-55DA-5344-B0BC-F344CF5698BE}" type="pres">
      <dgm:prSet presAssocID="{0FE627AD-9E9C-4100-BC5A-859B30BCE9AF}" presName="thickLine" presStyleLbl="alignNode1" presStyleIdx="2" presStyleCnt="4"/>
      <dgm:spPr/>
    </dgm:pt>
    <dgm:pt modelId="{265B2A8E-0545-1B4C-A7C5-C4452359AD4B}" type="pres">
      <dgm:prSet presAssocID="{0FE627AD-9E9C-4100-BC5A-859B30BCE9AF}" presName="horz1" presStyleCnt="0"/>
      <dgm:spPr/>
    </dgm:pt>
    <dgm:pt modelId="{848598CF-2914-F74D-8D62-7BF2CC2CFD68}" type="pres">
      <dgm:prSet presAssocID="{0FE627AD-9E9C-4100-BC5A-859B30BCE9AF}" presName="tx1" presStyleLbl="revTx" presStyleIdx="2" presStyleCnt="4"/>
      <dgm:spPr/>
    </dgm:pt>
    <dgm:pt modelId="{D813AFA8-03C2-EF46-BF94-36780A81E65B}" type="pres">
      <dgm:prSet presAssocID="{0FE627AD-9E9C-4100-BC5A-859B30BCE9AF}" presName="vert1" presStyleCnt="0"/>
      <dgm:spPr/>
    </dgm:pt>
    <dgm:pt modelId="{AB2E38D0-D11C-EE4E-8F60-0E8370E4834D}" type="pres">
      <dgm:prSet presAssocID="{B2AAE4B1-70F2-44D1-892A-9A3DB29DD24D}" presName="thickLine" presStyleLbl="alignNode1" presStyleIdx="3" presStyleCnt="4"/>
      <dgm:spPr/>
    </dgm:pt>
    <dgm:pt modelId="{F53C29AF-DDEB-6A43-8A77-2660340F5371}" type="pres">
      <dgm:prSet presAssocID="{B2AAE4B1-70F2-44D1-892A-9A3DB29DD24D}" presName="horz1" presStyleCnt="0"/>
      <dgm:spPr/>
    </dgm:pt>
    <dgm:pt modelId="{B62D2DC7-E289-F746-90C6-F59D20620FCE}" type="pres">
      <dgm:prSet presAssocID="{B2AAE4B1-70F2-44D1-892A-9A3DB29DD24D}" presName="tx1" presStyleLbl="revTx" presStyleIdx="3" presStyleCnt="4"/>
      <dgm:spPr/>
    </dgm:pt>
    <dgm:pt modelId="{AEC053FC-54C4-AF42-97FC-7A6FBAAFBF3F}" type="pres">
      <dgm:prSet presAssocID="{B2AAE4B1-70F2-44D1-892A-9A3DB29DD24D}" presName="vert1" presStyleCnt="0"/>
      <dgm:spPr/>
    </dgm:pt>
  </dgm:ptLst>
  <dgm:cxnLst>
    <dgm:cxn modelId="{453AD70A-389D-1847-B397-7C018EEF2F63}" type="presOf" srcId="{54768210-B697-4F24-9B4E-A7730FCC001A}" destId="{1F948D93-5067-C747-BAC4-E1C7F268132A}" srcOrd="0" destOrd="0" presId="urn:microsoft.com/office/officeart/2008/layout/LinedList"/>
    <dgm:cxn modelId="{2A99201B-1F7A-A445-AD21-217221FEF8AB}" type="presOf" srcId="{0FE627AD-9E9C-4100-BC5A-859B30BCE9AF}" destId="{848598CF-2914-F74D-8D62-7BF2CC2CFD68}" srcOrd="0" destOrd="0" presId="urn:microsoft.com/office/officeart/2008/layout/LinedList"/>
    <dgm:cxn modelId="{27B48734-D986-4741-9FA8-23C61DB0CDDD}" type="presOf" srcId="{A9A597AC-EE4E-4722-8706-784CD625DE47}" destId="{68123CE0-0DA4-6B43-9CB3-37463C9B7D33}" srcOrd="0" destOrd="0" presId="urn:microsoft.com/office/officeart/2008/layout/LinedList"/>
    <dgm:cxn modelId="{140C7F45-902A-874F-A96F-7D9E141221E1}" type="presOf" srcId="{28884AC0-C0ED-46E7-A23C-29345584675A}" destId="{1287D4B9-A24E-4D4F-AF33-F97E294EC68B}" srcOrd="0" destOrd="0" presId="urn:microsoft.com/office/officeart/2008/layout/LinedList"/>
    <dgm:cxn modelId="{F5AE8A63-7E18-455B-A5B1-3AD5B3B9A90F}" srcId="{54768210-B697-4F24-9B4E-A7730FCC001A}" destId="{28884AC0-C0ED-46E7-A23C-29345584675A}" srcOrd="0" destOrd="0" parTransId="{80613D53-BC46-4B5C-8B7D-56E117DBB8BC}" sibTransId="{B3590D6F-9313-43B0-9B30-3D14280BBAC7}"/>
    <dgm:cxn modelId="{2ADADC6B-061C-4B0E-BB8F-BFBAD757A52E}" srcId="{54768210-B697-4F24-9B4E-A7730FCC001A}" destId="{0FE627AD-9E9C-4100-BC5A-859B30BCE9AF}" srcOrd="2" destOrd="0" parTransId="{EDA53970-61B6-49D1-87A4-7CB18736CD44}" sibTransId="{5491794D-DD3D-4795-AF65-70F1DA060602}"/>
    <dgm:cxn modelId="{D676668A-AB6B-45A8-B290-D416EA7E678F}" srcId="{54768210-B697-4F24-9B4E-A7730FCC001A}" destId="{B2AAE4B1-70F2-44D1-892A-9A3DB29DD24D}" srcOrd="3" destOrd="0" parTransId="{8BA2F228-FEAC-490B-A903-B90E19994136}" sibTransId="{9C83B32B-BB26-486E-9F7A-16BFCC3C0305}"/>
    <dgm:cxn modelId="{D69BB9C1-52E6-9D43-B76E-1AF38C6195B7}" type="presOf" srcId="{B2AAE4B1-70F2-44D1-892A-9A3DB29DD24D}" destId="{B62D2DC7-E289-F746-90C6-F59D20620FCE}" srcOrd="0" destOrd="0" presId="urn:microsoft.com/office/officeart/2008/layout/LinedList"/>
    <dgm:cxn modelId="{3EB76CDA-2B4F-4976-B9AC-331BC08DAD7A}" srcId="{54768210-B697-4F24-9B4E-A7730FCC001A}" destId="{A9A597AC-EE4E-4722-8706-784CD625DE47}" srcOrd="1" destOrd="0" parTransId="{DAF975E6-0C0A-46A1-905C-8F367922ACB1}" sibTransId="{5BFCE75E-7836-4248-AE8B-7ED800C7D7CB}"/>
    <dgm:cxn modelId="{D897D127-EBCC-FF46-96B5-58371E4294A6}" type="presParOf" srcId="{1F948D93-5067-C747-BAC4-E1C7F268132A}" destId="{723B26A7-6E8A-4443-8E8F-14F57A1E7D35}" srcOrd="0" destOrd="0" presId="urn:microsoft.com/office/officeart/2008/layout/LinedList"/>
    <dgm:cxn modelId="{FC94A327-6B56-0B4E-9FB0-A0D24CB25DAB}" type="presParOf" srcId="{1F948D93-5067-C747-BAC4-E1C7F268132A}" destId="{EEF1CFFA-493E-7F49-8B65-0C13284A1334}" srcOrd="1" destOrd="0" presId="urn:microsoft.com/office/officeart/2008/layout/LinedList"/>
    <dgm:cxn modelId="{0DFA5034-5E17-2A43-89ED-DF93325EA62F}" type="presParOf" srcId="{EEF1CFFA-493E-7F49-8B65-0C13284A1334}" destId="{1287D4B9-A24E-4D4F-AF33-F97E294EC68B}" srcOrd="0" destOrd="0" presId="urn:microsoft.com/office/officeart/2008/layout/LinedList"/>
    <dgm:cxn modelId="{C78A494E-8F0E-6C46-860E-1AD8B0678AB7}" type="presParOf" srcId="{EEF1CFFA-493E-7F49-8B65-0C13284A1334}" destId="{D79FAA0C-A663-1B43-97CE-59AE7F5736D8}" srcOrd="1" destOrd="0" presId="urn:microsoft.com/office/officeart/2008/layout/LinedList"/>
    <dgm:cxn modelId="{43B648E7-C400-A843-B6B3-4858D4BDC07B}" type="presParOf" srcId="{1F948D93-5067-C747-BAC4-E1C7F268132A}" destId="{E0B32C00-622C-9240-9CBB-17B36E168582}" srcOrd="2" destOrd="0" presId="urn:microsoft.com/office/officeart/2008/layout/LinedList"/>
    <dgm:cxn modelId="{CF851918-0A15-4946-8BDE-16C57A8C07CB}" type="presParOf" srcId="{1F948D93-5067-C747-BAC4-E1C7F268132A}" destId="{20A2366D-2D38-694A-9C0A-73D8FCD3D853}" srcOrd="3" destOrd="0" presId="urn:microsoft.com/office/officeart/2008/layout/LinedList"/>
    <dgm:cxn modelId="{EE66F71B-4271-9649-9CBD-94047899509A}" type="presParOf" srcId="{20A2366D-2D38-694A-9C0A-73D8FCD3D853}" destId="{68123CE0-0DA4-6B43-9CB3-37463C9B7D33}" srcOrd="0" destOrd="0" presId="urn:microsoft.com/office/officeart/2008/layout/LinedList"/>
    <dgm:cxn modelId="{CA476482-ED71-EF40-B977-ED8F1A93861B}" type="presParOf" srcId="{20A2366D-2D38-694A-9C0A-73D8FCD3D853}" destId="{6921155D-EA89-4B42-B611-B9EF30266E72}" srcOrd="1" destOrd="0" presId="urn:microsoft.com/office/officeart/2008/layout/LinedList"/>
    <dgm:cxn modelId="{9B7724B1-547A-174C-9D90-0DE91BC7A10A}" type="presParOf" srcId="{1F948D93-5067-C747-BAC4-E1C7F268132A}" destId="{6B6B204D-55DA-5344-B0BC-F344CF5698BE}" srcOrd="4" destOrd="0" presId="urn:microsoft.com/office/officeart/2008/layout/LinedList"/>
    <dgm:cxn modelId="{6AFF4B4A-5F76-4548-8DF3-42AD4AB278B8}" type="presParOf" srcId="{1F948D93-5067-C747-BAC4-E1C7F268132A}" destId="{265B2A8E-0545-1B4C-A7C5-C4452359AD4B}" srcOrd="5" destOrd="0" presId="urn:microsoft.com/office/officeart/2008/layout/LinedList"/>
    <dgm:cxn modelId="{8AE2C36C-14C3-2745-A833-62C9F199784C}" type="presParOf" srcId="{265B2A8E-0545-1B4C-A7C5-C4452359AD4B}" destId="{848598CF-2914-F74D-8D62-7BF2CC2CFD68}" srcOrd="0" destOrd="0" presId="urn:microsoft.com/office/officeart/2008/layout/LinedList"/>
    <dgm:cxn modelId="{0177B0C3-419D-634F-9ACD-B44E79F6FA4C}" type="presParOf" srcId="{265B2A8E-0545-1B4C-A7C5-C4452359AD4B}" destId="{D813AFA8-03C2-EF46-BF94-36780A81E65B}" srcOrd="1" destOrd="0" presId="urn:microsoft.com/office/officeart/2008/layout/LinedList"/>
    <dgm:cxn modelId="{F97ACB0C-E2F4-CC45-BE87-829C767488F6}" type="presParOf" srcId="{1F948D93-5067-C747-BAC4-E1C7F268132A}" destId="{AB2E38D0-D11C-EE4E-8F60-0E8370E4834D}" srcOrd="6" destOrd="0" presId="urn:microsoft.com/office/officeart/2008/layout/LinedList"/>
    <dgm:cxn modelId="{8900362F-1C7C-7A43-8AAD-2FC26573D459}" type="presParOf" srcId="{1F948D93-5067-C747-BAC4-E1C7F268132A}" destId="{F53C29AF-DDEB-6A43-8A77-2660340F5371}" srcOrd="7" destOrd="0" presId="urn:microsoft.com/office/officeart/2008/layout/LinedList"/>
    <dgm:cxn modelId="{4DF09505-ECCD-9548-8C97-3B999FDF1700}" type="presParOf" srcId="{F53C29AF-DDEB-6A43-8A77-2660340F5371}" destId="{B62D2DC7-E289-F746-90C6-F59D20620FCE}" srcOrd="0" destOrd="0" presId="urn:microsoft.com/office/officeart/2008/layout/LinedList"/>
    <dgm:cxn modelId="{D2196889-FF2B-7745-9EC1-E4BF1AE34B79}" type="presParOf" srcId="{F53C29AF-DDEB-6A43-8A77-2660340F5371}" destId="{AEC053FC-54C4-AF42-97FC-7A6FBAAFBF3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A8111A-E994-4593-8FA5-368FC17A9A75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AB92F6B-7A5E-48D7-89B4-298961531F8A}">
      <dgm:prSet/>
      <dgm:spPr/>
      <dgm:t>
        <a:bodyPr/>
        <a:lstStyle/>
        <a:p>
          <a:r>
            <a:rPr lang="en-US"/>
            <a:t>Risk behavior analysis </a:t>
          </a:r>
        </a:p>
      </dgm:t>
    </dgm:pt>
    <dgm:pt modelId="{6C91E9B1-F4C5-4D3D-BE3C-D2F083727EEC}" type="parTrans" cxnId="{51FDDD94-87A1-46DA-BC07-3377A64B008F}">
      <dgm:prSet/>
      <dgm:spPr/>
      <dgm:t>
        <a:bodyPr/>
        <a:lstStyle/>
        <a:p>
          <a:endParaRPr lang="en-US"/>
        </a:p>
      </dgm:t>
    </dgm:pt>
    <dgm:pt modelId="{D5731D46-D6C8-4C3A-98E2-E1B1633F1AC4}" type="sibTrans" cxnId="{51FDDD94-87A1-46DA-BC07-3377A64B008F}">
      <dgm:prSet/>
      <dgm:spPr/>
      <dgm:t>
        <a:bodyPr/>
        <a:lstStyle/>
        <a:p>
          <a:endParaRPr lang="en-US"/>
        </a:p>
      </dgm:t>
    </dgm:pt>
    <dgm:pt modelId="{33DD0676-5440-4EF8-943B-2CA14E0B5C5B}">
      <dgm:prSet/>
      <dgm:spPr/>
      <dgm:t>
        <a:bodyPr/>
        <a:lstStyle/>
        <a:p>
          <a:r>
            <a:rPr lang="en-US"/>
            <a:t>Examples of risky behavior</a:t>
          </a:r>
        </a:p>
      </dgm:t>
    </dgm:pt>
    <dgm:pt modelId="{28A44C80-4E80-4C61-9730-B5D379D24298}" type="parTrans" cxnId="{C9B02569-8297-4528-9937-91527EEA43EC}">
      <dgm:prSet/>
      <dgm:spPr/>
      <dgm:t>
        <a:bodyPr/>
        <a:lstStyle/>
        <a:p>
          <a:endParaRPr lang="en-US"/>
        </a:p>
      </dgm:t>
    </dgm:pt>
    <dgm:pt modelId="{CC9D0DBC-F274-4C0F-872A-E5CE82D9ADB8}" type="sibTrans" cxnId="{C9B02569-8297-4528-9937-91527EEA43EC}">
      <dgm:prSet/>
      <dgm:spPr/>
      <dgm:t>
        <a:bodyPr/>
        <a:lstStyle/>
        <a:p>
          <a:endParaRPr lang="en-US"/>
        </a:p>
      </dgm:t>
    </dgm:pt>
    <dgm:pt modelId="{1AD0A3FD-E37E-46AA-B7C7-A907B25E8B5A}">
      <dgm:prSet/>
      <dgm:spPr/>
      <dgm:t>
        <a:bodyPr/>
        <a:lstStyle/>
        <a:p>
          <a:r>
            <a:rPr lang="en-US"/>
            <a:t>Unprotected sex</a:t>
          </a:r>
        </a:p>
      </dgm:t>
    </dgm:pt>
    <dgm:pt modelId="{4BAFBA2E-EC55-48BA-9210-B2E2E730D489}" type="parTrans" cxnId="{44CF9C90-F4EB-472E-89A5-7784E2DDE3A4}">
      <dgm:prSet/>
      <dgm:spPr/>
      <dgm:t>
        <a:bodyPr/>
        <a:lstStyle/>
        <a:p>
          <a:endParaRPr lang="en-US"/>
        </a:p>
      </dgm:t>
    </dgm:pt>
    <dgm:pt modelId="{9F74EAC4-56A2-4250-88BA-FC1AC436E722}" type="sibTrans" cxnId="{44CF9C90-F4EB-472E-89A5-7784E2DDE3A4}">
      <dgm:prSet/>
      <dgm:spPr/>
      <dgm:t>
        <a:bodyPr/>
        <a:lstStyle/>
        <a:p>
          <a:endParaRPr lang="en-US"/>
        </a:p>
      </dgm:t>
    </dgm:pt>
    <dgm:pt modelId="{EEBD56A8-586F-4476-8E89-5B7052B76628}">
      <dgm:prSet/>
      <dgm:spPr/>
      <dgm:t>
        <a:bodyPr/>
        <a:lstStyle/>
        <a:p>
          <a:r>
            <a:rPr lang="en-US"/>
            <a:t>Risky sexual behavior</a:t>
          </a:r>
        </a:p>
      </dgm:t>
    </dgm:pt>
    <dgm:pt modelId="{BC11F0F9-2BF2-4591-A655-AFECFC4EDBDA}" type="parTrans" cxnId="{1418555A-E3C9-4E54-ADE7-F15F4CE0BA38}">
      <dgm:prSet/>
      <dgm:spPr/>
      <dgm:t>
        <a:bodyPr/>
        <a:lstStyle/>
        <a:p>
          <a:endParaRPr lang="en-US"/>
        </a:p>
      </dgm:t>
    </dgm:pt>
    <dgm:pt modelId="{2503369E-6C3C-4D00-B713-F7DD1DBA272E}" type="sibTrans" cxnId="{1418555A-E3C9-4E54-ADE7-F15F4CE0BA38}">
      <dgm:prSet/>
      <dgm:spPr/>
      <dgm:t>
        <a:bodyPr/>
        <a:lstStyle/>
        <a:p>
          <a:endParaRPr lang="en-US"/>
        </a:p>
      </dgm:t>
    </dgm:pt>
    <dgm:pt modelId="{C9A410D9-7216-4141-B563-8BC693A20697}">
      <dgm:prSet/>
      <dgm:spPr/>
      <dgm:t>
        <a:bodyPr/>
        <a:lstStyle/>
        <a:p>
          <a:r>
            <a:rPr lang="en-US"/>
            <a:t>Drug and Alcohol use  </a:t>
          </a:r>
        </a:p>
      </dgm:t>
    </dgm:pt>
    <dgm:pt modelId="{6437A211-FA30-410C-8ABC-B728FF119500}" type="parTrans" cxnId="{1DEF1D02-6C60-4E06-BB22-46B1A12B51BE}">
      <dgm:prSet/>
      <dgm:spPr/>
      <dgm:t>
        <a:bodyPr/>
        <a:lstStyle/>
        <a:p>
          <a:endParaRPr lang="en-US"/>
        </a:p>
      </dgm:t>
    </dgm:pt>
    <dgm:pt modelId="{0DD01335-CBD9-4179-8AEB-D7A7275734CB}" type="sibTrans" cxnId="{1DEF1D02-6C60-4E06-BB22-46B1A12B51BE}">
      <dgm:prSet/>
      <dgm:spPr/>
      <dgm:t>
        <a:bodyPr/>
        <a:lstStyle/>
        <a:p>
          <a:endParaRPr lang="en-US"/>
        </a:p>
      </dgm:t>
    </dgm:pt>
    <dgm:pt modelId="{1DD13F7C-DE96-48FF-8C7F-69E7680918B7}">
      <dgm:prSet/>
      <dgm:spPr/>
      <dgm:t>
        <a:bodyPr/>
        <a:lstStyle/>
        <a:p>
          <a:r>
            <a:rPr lang="en-US"/>
            <a:t>Fighting </a:t>
          </a:r>
        </a:p>
      </dgm:t>
    </dgm:pt>
    <dgm:pt modelId="{5081C121-B76D-4FA7-8AFA-2C39C042E8C4}" type="parTrans" cxnId="{1527C4C4-F8DD-4F2A-9E7A-D6C10FCD921C}">
      <dgm:prSet/>
      <dgm:spPr/>
      <dgm:t>
        <a:bodyPr/>
        <a:lstStyle/>
        <a:p>
          <a:endParaRPr lang="en-US"/>
        </a:p>
      </dgm:t>
    </dgm:pt>
    <dgm:pt modelId="{4E6D1306-125A-4A08-BFC7-3931DDC19EA3}" type="sibTrans" cxnId="{1527C4C4-F8DD-4F2A-9E7A-D6C10FCD921C}">
      <dgm:prSet/>
      <dgm:spPr/>
      <dgm:t>
        <a:bodyPr/>
        <a:lstStyle/>
        <a:p>
          <a:endParaRPr lang="en-US"/>
        </a:p>
      </dgm:t>
    </dgm:pt>
    <dgm:pt modelId="{7F1133C3-410D-4C79-9BB1-EAD2136D216E}">
      <dgm:prSet/>
      <dgm:spPr/>
      <dgm:t>
        <a:bodyPr/>
        <a:lstStyle/>
        <a:p>
          <a:r>
            <a:rPr lang="en-US"/>
            <a:t>Illegal activities </a:t>
          </a:r>
        </a:p>
      </dgm:t>
    </dgm:pt>
    <dgm:pt modelId="{798DC139-681E-4020-BF85-D9A03C8C4128}" type="parTrans" cxnId="{48B8ECB9-D75E-4A1A-AD03-6FD3CD395DB5}">
      <dgm:prSet/>
      <dgm:spPr/>
      <dgm:t>
        <a:bodyPr/>
        <a:lstStyle/>
        <a:p>
          <a:endParaRPr lang="en-US"/>
        </a:p>
      </dgm:t>
    </dgm:pt>
    <dgm:pt modelId="{A13C1ACB-1C29-4D00-84AA-7FCA0A2668A0}" type="sibTrans" cxnId="{48B8ECB9-D75E-4A1A-AD03-6FD3CD395DB5}">
      <dgm:prSet/>
      <dgm:spPr/>
      <dgm:t>
        <a:bodyPr/>
        <a:lstStyle/>
        <a:p>
          <a:endParaRPr lang="en-US"/>
        </a:p>
      </dgm:t>
    </dgm:pt>
    <dgm:pt modelId="{0EB8125C-8935-D64A-B18A-A78238308D95}" type="pres">
      <dgm:prSet presAssocID="{4AA8111A-E994-4593-8FA5-368FC17A9A75}" presName="Name0" presStyleCnt="0">
        <dgm:presLayoutVars>
          <dgm:dir/>
          <dgm:animLvl val="lvl"/>
          <dgm:resizeHandles val="exact"/>
        </dgm:presLayoutVars>
      </dgm:prSet>
      <dgm:spPr/>
    </dgm:pt>
    <dgm:pt modelId="{C53C49C5-27D7-004C-A851-A787896EA32B}" type="pres">
      <dgm:prSet presAssocID="{33DD0676-5440-4EF8-943B-2CA14E0B5C5B}" presName="boxAndChildren" presStyleCnt="0"/>
      <dgm:spPr/>
    </dgm:pt>
    <dgm:pt modelId="{ADD38041-FF0B-464D-AC89-66AFFCC041E3}" type="pres">
      <dgm:prSet presAssocID="{33DD0676-5440-4EF8-943B-2CA14E0B5C5B}" presName="parentTextBox" presStyleLbl="node1" presStyleIdx="0" presStyleCnt="2"/>
      <dgm:spPr/>
    </dgm:pt>
    <dgm:pt modelId="{56DDDD55-E0CB-7447-8195-8907DA138123}" type="pres">
      <dgm:prSet presAssocID="{33DD0676-5440-4EF8-943B-2CA14E0B5C5B}" presName="entireBox" presStyleLbl="node1" presStyleIdx="0" presStyleCnt="2"/>
      <dgm:spPr/>
    </dgm:pt>
    <dgm:pt modelId="{7DD62D14-96A9-C342-9CFA-E4081D413754}" type="pres">
      <dgm:prSet presAssocID="{33DD0676-5440-4EF8-943B-2CA14E0B5C5B}" presName="descendantBox" presStyleCnt="0"/>
      <dgm:spPr/>
    </dgm:pt>
    <dgm:pt modelId="{9B5A5BB2-EB5F-FB4C-A643-2264FBFDB7E8}" type="pres">
      <dgm:prSet presAssocID="{1AD0A3FD-E37E-46AA-B7C7-A907B25E8B5A}" presName="childTextBox" presStyleLbl="fgAccFollowNode1" presStyleIdx="0" presStyleCnt="5">
        <dgm:presLayoutVars>
          <dgm:bulletEnabled val="1"/>
        </dgm:presLayoutVars>
      </dgm:prSet>
      <dgm:spPr/>
    </dgm:pt>
    <dgm:pt modelId="{5AAF7006-350C-B34E-A327-822D30EAC9DD}" type="pres">
      <dgm:prSet presAssocID="{EEBD56A8-586F-4476-8E89-5B7052B76628}" presName="childTextBox" presStyleLbl="fgAccFollowNode1" presStyleIdx="1" presStyleCnt="5">
        <dgm:presLayoutVars>
          <dgm:bulletEnabled val="1"/>
        </dgm:presLayoutVars>
      </dgm:prSet>
      <dgm:spPr/>
    </dgm:pt>
    <dgm:pt modelId="{C21FC299-A98A-4C44-B440-20F98230F5DB}" type="pres">
      <dgm:prSet presAssocID="{C9A410D9-7216-4141-B563-8BC693A20697}" presName="childTextBox" presStyleLbl="fgAccFollowNode1" presStyleIdx="2" presStyleCnt="5">
        <dgm:presLayoutVars>
          <dgm:bulletEnabled val="1"/>
        </dgm:presLayoutVars>
      </dgm:prSet>
      <dgm:spPr/>
    </dgm:pt>
    <dgm:pt modelId="{30405FF9-03E2-FC40-B1AD-3A3DD3F2A333}" type="pres">
      <dgm:prSet presAssocID="{1DD13F7C-DE96-48FF-8C7F-69E7680918B7}" presName="childTextBox" presStyleLbl="fgAccFollowNode1" presStyleIdx="3" presStyleCnt="5">
        <dgm:presLayoutVars>
          <dgm:bulletEnabled val="1"/>
        </dgm:presLayoutVars>
      </dgm:prSet>
      <dgm:spPr/>
    </dgm:pt>
    <dgm:pt modelId="{614EBF6F-722D-1F41-AC27-BC9A55C392A2}" type="pres">
      <dgm:prSet presAssocID="{7F1133C3-410D-4C79-9BB1-EAD2136D216E}" presName="childTextBox" presStyleLbl="fgAccFollowNode1" presStyleIdx="4" presStyleCnt="5">
        <dgm:presLayoutVars>
          <dgm:bulletEnabled val="1"/>
        </dgm:presLayoutVars>
      </dgm:prSet>
      <dgm:spPr/>
    </dgm:pt>
    <dgm:pt modelId="{9A8AC0B8-9C75-F547-B83C-237B006C29E0}" type="pres">
      <dgm:prSet presAssocID="{D5731D46-D6C8-4C3A-98E2-E1B1633F1AC4}" presName="sp" presStyleCnt="0"/>
      <dgm:spPr/>
    </dgm:pt>
    <dgm:pt modelId="{06B2BCAE-BA36-0447-83FC-F5D54D285BA5}" type="pres">
      <dgm:prSet presAssocID="{0AB92F6B-7A5E-48D7-89B4-298961531F8A}" presName="arrowAndChildren" presStyleCnt="0"/>
      <dgm:spPr/>
    </dgm:pt>
    <dgm:pt modelId="{E3640CB1-15D4-D147-9E5E-220278CCABE3}" type="pres">
      <dgm:prSet presAssocID="{0AB92F6B-7A5E-48D7-89B4-298961531F8A}" presName="parentTextArrow" presStyleLbl="node1" presStyleIdx="1" presStyleCnt="2"/>
      <dgm:spPr/>
    </dgm:pt>
  </dgm:ptLst>
  <dgm:cxnLst>
    <dgm:cxn modelId="{1DEF1D02-6C60-4E06-BB22-46B1A12B51BE}" srcId="{33DD0676-5440-4EF8-943B-2CA14E0B5C5B}" destId="{C9A410D9-7216-4141-B563-8BC693A20697}" srcOrd="2" destOrd="0" parTransId="{6437A211-FA30-410C-8ABC-B728FF119500}" sibTransId="{0DD01335-CBD9-4179-8AEB-D7A7275734CB}"/>
    <dgm:cxn modelId="{C294810C-A4A6-5B44-BB75-45605129F400}" type="presOf" srcId="{33DD0676-5440-4EF8-943B-2CA14E0B5C5B}" destId="{ADD38041-FF0B-464D-AC89-66AFFCC041E3}" srcOrd="0" destOrd="0" presId="urn:microsoft.com/office/officeart/2005/8/layout/process4"/>
    <dgm:cxn modelId="{DA3F7F17-4B7E-2B4B-ABA8-3249E42E4BEA}" type="presOf" srcId="{33DD0676-5440-4EF8-943B-2CA14E0B5C5B}" destId="{56DDDD55-E0CB-7447-8195-8907DA138123}" srcOrd="1" destOrd="0" presId="urn:microsoft.com/office/officeart/2005/8/layout/process4"/>
    <dgm:cxn modelId="{80B5DF17-7D8A-AF4B-BD1D-8D690D96AE1F}" type="presOf" srcId="{1DD13F7C-DE96-48FF-8C7F-69E7680918B7}" destId="{30405FF9-03E2-FC40-B1AD-3A3DD3F2A333}" srcOrd="0" destOrd="0" presId="urn:microsoft.com/office/officeart/2005/8/layout/process4"/>
    <dgm:cxn modelId="{D7BA7644-07AF-2D4D-9493-0B1BABCF6BFC}" type="presOf" srcId="{C9A410D9-7216-4141-B563-8BC693A20697}" destId="{C21FC299-A98A-4C44-B440-20F98230F5DB}" srcOrd="0" destOrd="0" presId="urn:microsoft.com/office/officeart/2005/8/layout/process4"/>
    <dgm:cxn modelId="{1418555A-E3C9-4E54-ADE7-F15F4CE0BA38}" srcId="{33DD0676-5440-4EF8-943B-2CA14E0B5C5B}" destId="{EEBD56A8-586F-4476-8E89-5B7052B76628}" srcOrd="1" destOrd="0" parTransId="{BC11F0F9-2BF2-4591-A655-AFECFC4EDBDA}" sibTransId="{2503369E-6C3C-4D00-B713-F7DD1DBA272E}"/>
    <dgm:cxn modelId="{A614F960-38C5-4245-ADD7-0D1E7CED5288}" type="presOf" srcId="{4AA8111A-E994-4593-8FA5-368FC17A9A75}" destId="{0EB8125C-8935-D64A-B18A-A78238308D95}" srcOrd="0" destOrd="0" presId="urn:microsoft.com/office/officeart/2005/8/layout/process4"/>
    <dgm:cxn modelId="{C9B02569-8297-4528-9937-91527EEA43EC}" srcId="{4AA8111A-E994-4593-8FA5-368FC17A9A75}" destId="{33DD0676-5440-4EF8-943B-2CA14E0B5C5B}" srcOrd="1" destOrd="0" parTransId="{28A44C80-4E80-4C61-9730-B5D379D24298}" sibTransId="{CC9D0DBC-F274-4C0F-872A-E5CE82D9ADB8}"/>
    <dgm:cxn modelId="{44CF9C90-F4EB-472E-89A5-7784E2DDE3A4}" srcId="{33DD0676-5440-4EF8-943B-2CA14E0B5C5B}" destId="{1AD0A3FD-E37E-46AA-B7C7-A907B25E8B5A}" srcOrd="0" destOrd="0" parTransId="{4BAFBA2E-EC55-48BA-9210-B2E2E730D489}" sibTransId="{9F74EAC4-56A2-4250-88BA-FC1AC436E722}"/>
    <dgm:cxn modelId="{51FDDD94-87A1-46DA-BC07-3377A64B008F}" srcId="{4AA8111A-E994-4593-8FA5-368FC17A9A75}" destId="{0AB92F6B-7A5E-48D7-89B4-298961531F8A}" srcOrd="0" destOrd="0" parTransId="{6C91E9B1-F4C5-4D3D-BE3C-D2F083727EEC}" sibTransId="{D5731D46-D6C8-4C3A-98E2-E1B1633F1AC4}"/>
    <dgm:cxn modelId="{521D2A98-9A08-C547-856C-A47C3C131783}" type="presOf" srcId="{1AD0A3FD-E37E-46AA-B7C7-A907B25E8B5A}" destId="{9B5A5BB2-EB5F-FB4C-A643-2264FBFDB7E8}" srcOrd="0" destOrd="0" presId="urn:microsoft.com/office/officeart/2005/8/layout/process4"/>
    <dgm:cxn modelId="{48B8ECB9-D75E-4A1A-AD03-6FD3CD395DB5}" srcId="{33DD0676-5440-4EF8-943B-2CA14E0B5C5B}" destId="{7F1133C3-410D-4C79-9BB1-EAD2136D216E}" srcOrd="4" destOrd="0" parTransId="{798DC139-681E-4020-BF85-D9A03C8C4128}" sibTransId="{A13C1ACB-1C29-4D00-84AA-7FCA0A2668A0}"/>
    <dgm:cxn modelId="{1527C4C4-F8DD-4F2A-9E7A-D6C10FCD921C}" srcId="{33DD0676-5440-4EF8-943B-2CA14E0B5C5B}" destId="{1DD13F7C-DE96-48FF-8C7F-69E7680918B7}" srcOrd="3" destOrd="0" parTransId="{5081C121-B76D-4FA7-8AFA-2C39C042E8C4}" sibTransId="{4E6D1306-125A-4A08-BFC7-3931DDC19EA3}"/>
    <dgm:cxn modelId="{B41F8DC8-6C97-384D-8FE8-9F0A02C8CC6B}" type="presOf" srcId="{7F1133C3-410D-4C79-9BB1-EAD2136D216E}" destId="{614EBF6F-722D-1F41-AC27-BC9A55C392A2}" srcOrd="0" destOrd="0" presId="urn:microsoft.com/office/officeart/2005/8/layout/process4"/>
    <dgm:cxn modelId="{A6E9FCCB-6F5C-B64A-AC55-263133E5C1FA}" type="presOf" srcId="{0AB92F6B-7A5E-48D7-89B4-298961531F8A}" destId="{E3640CB1-15D4-D147-9E5E-220278CCABE3}" srcOrd="0" destOrd="0" presId="urn:microsoft.com/office/officeart/2005/8/layout/process4"/>
    <dgm:cxn modelId="{246C0AD5-2E37-8942-AAD9-44BD59A7C25E}" type="presOf" srcId="{EEBD56A8-586F-4476-8E89-5B7052B76628}" destId="{5AAF7006-350C-B34E-A327-822D30EAC9DD}" srcOrd="0" destOrd="0" presId="urn:microsoft.com/office/officeart/2005/8/layout/process4"/>
    <dgm:cxn modelId="{B4C2B550-481C-144B-819C-A15911AE08BE}" type="presParOf" srcId="{0EB8125C-8935-D64A-B18A-A78238308D95}" destId="{C53C49C5-27D7-004C-A851-A787896EA32B}" srcOrd="0" destOrd="0" presId="urn:microsoft.com/office/officeart/2005/8/layout/process4"/>
    <dgm:cxn modelId="{4244AE06-CE0A-2B40-930D-BD1D8997B640}" type="presParOf" srcId="{C53C49C5-27D7-004C-A851-A787896EA32B}" destId="{ADD38041-FF0B-464D-AC89-66AFFCC041E3}" srcOrd="0" destOrd="0" presId="urn:microsoft.com/office/officeart/2005/8/layout/process4"/>
    <dgm:cxn modelId="{9ABE65B9-49E4-3542-B270-15031159440A}" type="presParOf" srcId="{C53C49C5-27D7-004C-A851-A787896EA32B}" destId="{56DDDD55-E0CB-7447-8195-8907DA138123}" srcOrd="1" destOrd="0" presId="urn:microsoft.com/office/officeart/2005/8/layout/process4"/>
    <dgm:cxn modelId="{F177FF00-C017-B547-8B6C-374ADA243C61}" type="presParOf" srcId="{C53C49C5-27D7-004C-A851-A787896EA32B}" destId="{7DD62D14-96A9-C342-9CFA-E4081D413754}" srcOrd="2" destOrd="0" presId="urn:microsoft.com/office/officeart/2005/8/layout/process4"/>
    <dgm:cxn modelId="{0864E686-7976-314D-A959-698A8629C829}" type="presParOf" srcId="{7DD62D14-96A9-C342-9CFA-E4081D413754}" destId="{9B5A5BB2-EB5F-FB4C-A643-2264FBFDB7E8}" srcOrd="0" destOrd="0" presId="urn:microsoft.com/office/officeart/2005/8/layout/process4"/>
    <dgm:cxn modelId="{1F30CD7E-C429-AD4E-9407-A47255DA36D8}" type="presParOf" srcId="{7DD62D14-96A9-C342-9CFA-E4081D413754}" destId="{5AAF7006-350C-B34E-A327-822D30EAC9DD}" srcOrd="1" destOrd="0" presId="urn:microsoft.com/office/officeart/2005/8/layout/process4"/>
    <dgm:cxn modelId="{44C1596A-B013-A948-B826-2BB1F614AFB7}" type="presParOf" srcId="{7DD62D14-96A9-C342-9CFA-E4081D413754}" destId="{C21FC299-A98A-4C44-B440-20F98230F5DB}" srcOrd="2" destOrd="0" presId="urn:microsoft.com/office/officeart/2005/8/layout/process4"/>
    <dgm:cxn modelId="{862C380C-5AE5-E749-8961-0BA1B1A8E60F}" type="presParOf" srcId="{7DD62D14-96A9-C342-9CFA-E4081D413754}" destId="{30405FF9-03E2-FC40-B1AD-3A3DD3F2A333}" srcOrd="3" destOrd="0" presId="urn:microsoft.com/office/officeart/2005/8/layout/process4"/>
    <dgm:cxn modelId="{9003D1E5-CBEB-B345-8002-6892648C3BCC}" type="presParOf" srcId="{7DD62D14-96A9-C342-9CFA-E4081D413754}" destId="{614EBF6F-722D-1F41-AC27-BC9A55C392A2}" srcOrd="4" destOrd="0" presId="urn:microsoft.com/office/officeart/2005/8/layout/process4"/>
    <dgm:cxn modelId="{C573D562-F063-A043-A499-320FBB0A327C}" type="presParOf" srcId="{0EB8125C-8935-D64A-B18A-A78238308D95}" destId="{9A8AC0B8-9C75-F547-B83C-237B006C29E0}" srcOrd="1" destOrd="0" presId="urn:microsoft.com/office/officeart/2005/8/layout/process4"/>
    <dgm:cxn modelId="{3A6BD8C9-4228-D04D-B891-F6406889632C}" type="presParOf" srcId="{0EB8125C-8935-D64A-B18A-A78238308D95}" destId="{06B2BCAE-BA36-0447-83FC-F5D54D285BA5}" srcOrd="2" destOrd="0" presId="urn:microsoft.com/office/officeart/2005/8/layout/process4"/>
    <dgm:cxn modelId="{63EC92DC-3204-CB44-993E-DE244836435C}" type="presParOf" srcId="{06B2BCAE-BA36-0447-83FC-F5D54D285BA5}" destId="{E3640CB1-15D4-D147-9E5E-220278CCABE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B6169-032D-7D40-BF25-68E19DFD5C71}">
      <dsp:nvSpPr>
        <dsp:cNvPr id="0" name=""/>
        <dsp:cNvSpPr/>
      </dsp:nvSpPr>
      <dsp:spPr>
        <a:xfrm>
          <a:off x="0" y="46746"/>
          <a:ext cx="7060095" cy="177662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sng" kern="1200"/>
            <a:t>Auma’s Long Run by Eucabeth Odhiambo </a:t>
          </a:r>
          <a:endParaRPr lang="en-US" sz="2500" kern="1200"/>
        </a:p>
      </dsp:txBody>
      <dsp:txXfrm>
        <a:off x="86728" y="133474"/>
        <a:ext cx="6886639" cy="1603167"/>
      </dsp:txXfrm>
    </dsp:sp>
    <dsp:sp modelId="{3C0080FA-64D3-9D4E-91D5-B566A07F79BE}">
      <dsp:nvSpPr>
        <dsp:cNvPr id="0" name=""/>
        <dsp:cNvSpPr/>
      </dsp:nvSpPr>
      <dsp:spPr>
        <a:xfrm>
          <a:off x="0" y="1895369"/>
          <a:ext cx="7060095" cy="1776623"/>
        </a:xfrm>
        <a:prstGeom prst="roundRect">
          <a:avLst/>
        </a:prstGeom>
        <a:solidFill>
          <a:schemeClr val="accent5">
            <a:hueOff val="712960"/>
            <a:satOff val="2596"/>
            <a:lumOff val="-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/>
            <a:t>The book captures the reader’s attention and emotions by providing the perspective of a girl in Kenya.</a:t>
          </a:r>
          <a:endParaRPr lang="en-US" sz="2500" kern="1200"/>
        </a:p>
      </dsp:txBody>
      <dsp:txXfrm>
        <a:off x="86728" y="1982097"/>
        <a:ext cx="6886639" cy="1603167"/>
      </dsp:txXfrm>
    </dsp:sp>
    <dsp:sp modelId="{D6FAF222-6493-6F43-BBB1-16A1F262F321}">
      <dsp:nvSpPr>
        <dsp:cNvPr id="0" name=""/>
        <dsp:cNvSpPr/>
      </dsp:nvSpPr>
      <dsp:spPr>
        <a:xfrm>
          <a:off x="0" y="3743993"/>
          <a:ext cx="7060095" cy="1776623"/>
        </a:xfrm>
        <a:prstGeom prst="roundRect">
          <a:avLst/>
        </a:prstGeom>
        <a:solidFill>
          <a:schemeClr val="accent5">
            <a:hueOff val="1425920"/>
            <a:satOff val="5193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/>
            <a:t>The title, Auma’s Long Run, refers to the girl as a runner and appears to symbolize someone’s life running away from fear, tradition, and abuse. </a:t>
          </a:r>
          <a:endParaRPr lang="en-US" sz="2500" kern="1200"/>
        </a:p>
      </dsp:txBody>
      <dsp:txXfrm>
        <a:off x="86728" y="3830721"/>
        <a:ext cx="6886639" cy="16031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B26A7-6E8A-4443-8E8F-14F57A1E7D35}">
      <dsp:nvSpPr>
        <dsp:cNvPr id="0" name=""/>
        <dsp:cNvSpPr/>
      </dsp:nvSpPr>
      <dsp:spPr>
        <a:xfrm>
          <a:off x="0" y="0"/>
          <a:ext cx="745807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7D4B9-A24E-4D4F-AF33-F97E294EC68B}">
      <dsp:nvSpPr>
        <dsp:cNvPr id="0" name=""/>
        <dsp:cNvSpPr/>
      </dsp:nvSpPr>
      <dsp:spPr>
        <a:xfrm>
          <a:off x="0" y="0"/>
          <a:ext cx="7458074" cy="139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The stigma around HIV was great in the village that they did not even want to call it by its name, instead called it “slim”. </a:t>
          </a:r>
        </a:p>
      </dsp:txBody>
      <dsp:txXfrm>
        <a:off x="0" y="0"/>
        <a:ext cx="7458074" cy="1391840"/>
      </dsp:txXfrm>
    </dsp:sp>
    <dsp:sp modelId="{E0B32C00-622C-9240-9CBB-17B36E168582}">
      <dsp:nvSpPr>
        <dsp:cNvPr id="0" name=""/>
        <dsp:cNvSpPr/>
      </dsp:nvSpPr>
      <dsp:spPr>
        <a:xfrm>
          <a:off x="0" y="1391840"/>
          <a:ext cx="745807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23CE0-0DA4-6B43-9CB3-37463C9B7D33}">
      <dsp:nvSpPr>
        <dsp:cNvPr id="0" name=""/>
        <dsp:cNvSpPr/>
      </dsp:nvSpPr>
      <dsp:spPr>
        <a:xfrm>
          <a:off x="0" y="1391840"/>
          <a:ext cx="7458074" cy="139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There were misconceptions about the disease that it attacked only to those who were cursed. </a:t>
          </a:r>
        </a:p>
      </dsp:txBody>
      <dsp:txXfrm>
        <a:off x="0" y="1391840"/>
        <a:ext cx="7458074" cy="1391840"/>
      </dsp:txXfrm>
    </dsp:sp>
    <dsp:sp modelId="{6B6B204D-55DA-5344-B0BC-F344CF5698BE}">
      <dsp:nvSpPr>
        <dsp:cNvPr id="0" name=""/>
        <dsp:cNvSpPr/>
      </dsp:nvSpPr>
      <dsp:spPr>
        <a:xfrm>
          <a:off x="0" y="2783681"/>
          <a:ext cx="745807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598CF-2914-F74D-8D62-7BF2CC2CFD68}">
      <dsp:nvSpPr>
        <dsp:cNvPr id="0" name=""/>
        <dsp:cNvSpPr/>
      </dsp:nvSpPr>
      <dsp:spPr>
        <a:xfrm>
          <a:off x="0" y="2783681"/>
          <a:ext cx="7458074" cy="139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Information was not available to the people, and open conversations about the disease were discouraged. </a:t>
          </a:r>
        </a:p>
      </dsp:txBody>
      <dsp:txXfrm>
        <a:off x="0" y="2783681"/>
        <a:ext cx="7458074" cy="1391840"/>
      </dsp:txXfrm>
    </dsp:sp>
    <dsp:sp modelId="{AB2E38D0-D11C-EE4E-8F60-0E8370E4834D}">
      <dsp:nvSpPr>
        <dsp:cNvPr id="0" name=""/>
        <dsp:cNvSpPr/>
      </dsp:nvSpPr>
      <dsp:spPr>
        <a:xfrm>
          <a:off x="0" y="4175522"/>
          <a:ext cx="745807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D2DC7-E289-F746-90C6-F59D20620FCE}">
      <dsp:nvSpPr>
        <dsp:cNvPr id="0" name=""/>
        <dsp:cNvSpPr/>
      </dsp:nvSpPr>
      <dsp:spPr>
        <a:xfrm>
          <a:off x="0" y="4175522"/>
          <a:ext cx="7458074" cy="139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People were afraid to volunteer to find out their health status.</a:t>
          </a:r>
        </a:p>
      </dsp:txBody>
      <dsp:txXfrm>
        <a:off x="0" y="4175522"/>
        <a:ext cx="7458074" cy="1391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DDD55-E0CB-7447-8195-8907DA138123}">
      <dsp:nvSpPr>
        <dsp:cNvPr id="0" name=""/>
        <dsp:cNvSpPr/>
      </dsp:nvSpPr>
      <dsp:spPr>
        <a:xfrm>
          <a:off x="0" y="3360198"/>
          <a:ext cx="7458074" cy="22046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Examples of risky behavior</a:t>
          </a:r>
        </a:p>
      </dsp:txBody>
      <dsp:txXfrm>
        <a:off x="0" y="3360198"/>
        <a:ext cx="7458074" cy="1190513"/>
      </dsp:txXfrm>
    </dsp:sp>
    <dsp:sp modelId="{9B5A5BB2-EB5F-FB4C-A643-2264FBFDB7E8}">
      <dsp:nvSpPr>
        <dsp:cNvPr id="0" name=""/>
        <dsp:cNvSpPr/>
      </dsp:nvSpPr>
      <dsp:spPr>
        <a:xfrm>
          <a:off x="910" y="4506618"/>
          <a:ext cx="1491250" cy="10141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Unprotected sex</a:t>
          </a:r>
        </a:p>
      </dsp:txBody>
      <dsp:txXfrm>
        <a:off x="910" y="4506618"/>
        <a:ext cx="1491250" cy="1014140"/>
      </dsp:txXfrm>
    </dsp:sp>
    <dsp:sp modelId="{5AAF7006-350C-B34E-A327-822D30EAC9DD}">
      <dsp:nvSpPr>
        <dsp:cNvPr id="0" name=""/>
        <dsp:cNvSpPr/>
      </dsp:nvSpPr>
      <dsp:spPr>
        <a:xfrm>
          <a:off x="1492161" y="4506618"/>
          <a:ext cx="1491250" cy="1014140"/>
        </a:xfrm>
        <a:prstGeom prst="rect">
          <a:avLst/>
        </a:prstGeom>
        <a:solidFill>
          <a:schemeClr val="accent2">
            <a:tint val="40000"/>
            <a:alpha val="90000"/>
            <a:hueOff val="420321"/>
            <a:satOff val="-2432"/>
            <a:lumOff val="-26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20321"/>
              <a:satOff val="-2432"/>
              <a:lumOff val="-2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Risky sexual behavior</a:t>
          </a:r>
        </a:p>
      </dsp:txBody>
      <dsp:txXfrm>
        <a:off x="1492161" y="4506618"/>
        <a:ext cx="1491250" cy="1014140"/>
      </dsp:txXfrm>
    </dsp:sp>
    <dsp:sp modelId="{C21FC299-A98A-4C44-B440-20F98230F5DB}">
      <dsp:nvSpPr>
        <dsp:cNvPr id="0" name=""/>
        <dsp:cNvSpPr/>
      </dsp:nvSpPr>
      <dsp:spPr>
        <a:xfrm>
          <a:off x="2983411" y="4506618"/>
          <a:ext cx="1491250" cy="1014140"/>
        </a:xfrm>
        <a:prstGeom prst="rect">
          <a:avLst/>
        </a:prstGeom>
        <a:solidFill>
          <a:schemeClr val="accent2">
            <a:tint val="40000"/>
            <a:alpha val="90000"/>
            <a:hueOff val="840641"/>
            <a:satOff val="-4864"/>
            <a:lumOff val="-53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840641"/>
              <a:satOff val="-4864"/>
              <a:lumOff val="-5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Drug and Alcohol use  </a:t>
          </a:r>
        </a:p>
      </dsp:txBody>
      <dsp:txXfrm>
        <a:off x="2983411" y="4506618"/>
        <a:ext cx="1491250" cy="1014140"/>
      </dsp:txXfrm>
    </dsp:sp>
    <dsp:sp modelId="{30405FF9-03E2-FC40-B1AD-3A3DD3F2A333}">
      <dsp:nvSpPr>
        <dsp:cNvPr id="0" name=""/>
        <dsp:cNvSpPr/>
      </dsp:nvSpPr>
      <dsp:spPr>
        <a:xfrm>
          <a:off x="4474662" y="4506618"/>
          <a:ext cx="1491250" cy="1014140"/>
        </a:xfrm>
        <a:prstGeom prst="rect">
          <a:avLst/>
        </a:prstGeom>
        <a:solidFill>
          <a:schemeClr val="accent2">
            <a:tint val="40000"/>
            <a:alpha val="90000"/>
            <a:hueOff val="1260962"/>
            <a:satOff val="-7296"/>
            <a:lumOff val="-79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260962"/>
              <a:satOff val="-7296"/>
              <a:lumOff val="-7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Fighting </a:t>
          </a:r>
        </a:p>
      </dsp:txBody>
      <dsp:txXfrm>
        <a:off x="4474662" y="4506618"/>
        <a:ext cx="1491250" cy="1014140"/>
      </dsp:txXfrm>
    </dsp:sp>
    <dsp:sp modelId="{614EBF6F-722D-1F41-AC27-BC9A55C392A2}">
      <dsp:nvSpPr>
        <dsp:cNvPr id="0" name=""/>
        <dsp:cNvSpPr/>
      </dsp:nvSpPr>
      <dsp:spPr>
        <a:xfrm>
          <a:off x="5965912" y="4506618"/>
          <a:ext cx="1491250" cy="1014140"/>
        </a:xfrm>
        <a:prstGeom prst="rect">
          <a:avLst/>
        </a:prstGeom>
        <a:solidFill>
          <a:schemeClr val="accent2">
            <a:tint val="40000"/>
            <a:alpha val="90000"/>
            <a:hueOff val="1681283"/>
            <a:satOff val="-9728"/>
            <a:lumOff val="-106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81283"/>
              <a:satOff val="-9728"/>
              <a:lumOff val="-10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Illegal activities </a:t>
          </a:r>
        </a:p>
      </dsp:txBody>
      <dsp:txXfrm>
        <a:off x="5965912" y="4506618"/>
        <a:ext cx="1491250" cy="1014140"/>
      </dsp:txXfrm>
    </dsp:sp>
    <dsp:sp modelId="{E3640CB1-15D4-D147-9E5E-220278CCABE3}">
      <dsp:nvSpPr>
        <dsp:cNvPr id="0" name=""/>
        <dsp:cNvSpPr/>
      </dsp:nvSpPr>
      <dsp:spPr>
        <a:xfrm rot="10800000">
          <a:off x="0" y="2510"/>
          <a:ext cx="7458074" cy="3390757"/>
        </a:xfrm>
        <a:prstGeom prst="upArrowCallout">
          <a:avLst/>
        </a:prstGeom>
        <a:solidFill>
          <a:schemeClr val="accent2">
            <a:hueOff val="1528474"/>
            <a:satOff val="-11430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Risk behavior analysis </a:t>
          </a:r>
        </a:p>
      </dsp:txBody>
      <dsp:txXfrm rot="10800000">
        <a:off x="0" y="2510"/>
        <a:ext cx="7458074" cy="2203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6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7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1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5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8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0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5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8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7/4/23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fro.who.int/health-topics/hivaid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B77B1E8C-5EF5-9805-DE10-3F0336863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C805C-858E-E055-519B-9EAC81A6D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10" y="728905"/>
            <a:ext cx="4567990" cy="3184274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</a:rPr>
              <a:t>Health Education through African Novel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B00E0-530D-86CF-B3B7-442F2C066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409" y="4072044"/>
            <a:ext cx="6134853" cy="1495379"/>
          </a:xfrm>
        </p:spPr>
        <p:txBody>
          <a:bodyPr>
            <a:normAutofit/>
          </a:bodyPr>
          <a:lstStyle/>
          <a:p>
            <a:pPr algn="l"/>
            <a:endParaRPr lang="en-US" sz="2200" b="1" dirty="0">
              <a:solidFill>
                <a:srgbClr val="FFFFFF"/>
              </a:solidFill>
            </a:endParaRPr>
          </a:p>
          <a:p>
            <a:pPr algn="l"/>
            <a:r>
              <a:rPr lang="en-US" sz="2200" b="1" dirty="0">
                <a:solidFill>
                  <a:srgbClr val="FFFFFF"/>
                </a:solidFill>
              </a:rPr>
              <a:t>Samuel Dermas </a:t>
            </a:r>
            <a:r>
              <a:rPr lang="en-US" sz="2200" b="1" dirty="0" err="1">
                <a:solidFill>
                  <a:srgbClr val="FFFFFF"/>
                </a:solidFill>
              </a:rPr>
              <a:t>Habtemariam</a:t>
            </a:r>
            <a:r>
              <a:rPr lang="en-US" sz="2200" b="1" dirty="0">
                <a:solidFill>
                  <a:srgbClr val="FFFFFF"/>
                </a:solidFill>
              </a:rPr>
              <a:t> (PhD)</a:t>
            </a:r>
          </a:p>
        </p:txBody>
      </p:sp>
    </p:spTree>
    <p:extLst>
      <p:ext uri="{BB962C8B-B14F-4D97-AF65-F5344CB8AC3E}">
        <p14:creationId xmlns:p14="http://schemas.microsoft.com/office/powerpoint/2010/main" val="253782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98ECF-F965-8816-D14E-ED455A1C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007"/>
            <a:ext cx="5257800" cy="2373806"/>
          </a:xfrm>
        </p:spPr>
        <p:txBody>
          <a:bodyPr anchor="t">
            <a:normAutofit/>
          </a:bodyPr>
          <a:lstStyle/>
          <a:p>
            <a:r>
              <a:rPr lang="en-US" sz="44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Background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EECAA-C7B9-D506-41AF-B8475C86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4" y="545007"/>
            <a:ext cx="5019675" cy="2373806"/>
          </a:xfrm>
        </p:spPr>
        <p:txBody>
          <a:bodyPr anchor="t">
            <a:normAutofit lnSpcReduction="10000"/>
          </a:bodyPr>
          <a:lstStyle/>
          <a:p>
            <a:pPr marL="228600" indent="0">
              <a:lnSpc>
                <a:spcPct val="100000"/>
              </a:lnSpc>
              <a:buNone/>
            </a:pPr>
            <a:endParaRPr lang="en-US" sz="1700" b="1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  I. Stereotypes of Africa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A place of conflict, poverty, and sadness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No space for happiness 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A place that needs the West 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II. Cultural Barriers </a:t>
            </a:r>
          </a:p>
          <a:p>
            <a:pPr>
              <a:lnSpc>
                <a:spcPct val="100000"/>
              </a:lnSpc>
            </a:pPr>
            <a:endParaRPr lang="en-US" sz="17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5" name="Picture 4" descr="Green and dry land">
            <a:extLst>
              <a:ext uri="{FF2B5EF4-FFF2-40B4-BE49-F238E27FC236}">
                <a16:creationId xmlns:a16="http://schemas.microsoft.com/office/drawing/2014/main" id="{14EBB213-C4F9-3C47-78C5-B68F51A78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44" b="3442"/>
          <a:stretch/>
        </p:blipFill>
        <p:spPr>
          <a:xfrm>
            <a:off x="20" y="3179205"/>
            <a:ext cx="12191980" cy="36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268A1-3D76-3BAC-1802-08E32227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914937" cy="2076450"/>
          </a:xfrm>
        </p:spPr>
        <p:txBody>
          <a:bodyPr anchor="b">
            <a:normAutofit/>
          </a:bodyPr>
          <a:lstStyle/>
          <a:p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7E92E-BBC7-2323-415C-DCEABF78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94" y="3205163"/>
            <a:ext cx="6438813" cy="2986087"/>
          </a:xfrm>
        </p:spPr>
        <p:txBody>
          <a:bodyPr>
            <a:normAutofit/>
          </a:bodyPr>
          <a:lstStyle/>
          <a:p>
            <a:pPr marL="228600" indent="0">
              <a:lnSpc>
                <a:spcPct val="100000"/>
              </a:lnSpc>
              <a:buNone/>
            </a:pPr>
            <a:r>
              <a:rPr lang="en-US" sz="1700" b="1" dirty="0">
                <a:solidFill>
                  <a:schemeClr val="tx2">
                    <a:alpha val="60000"/>
                  </a:schemeClr>
                </a:solidFill>
              </a:rPr>
              <a:t>In spite of the stereotypes, there are concerted efforts to combat diseases in Africa.</a:t>
            </a:r>
          </a:p>
          <a:p>
            <a:pPr lvl="1">
              <a:lnSpc>
                <a:spcPct val="100000"/>
              </a:lnSpc>
            </a:pPr>
            <a:r>
              <a:rPr lang="en-US" sz="1700" b="1" dirty="0">
                <a:solidFill>
                  <a:schemeClr val="tx2">
                    <a:alpha val="60000"/>
                  </a:schemeClr>
                </a:solidFill>
              </a:rPr>
              <a:t>According to </a:t>
            </a:r>
            <a:r>
              <a:rPr lang="en-US" sz="1700" b="1" dirty="0">
                <a:solidFill>
                  <a:schemeClr val="tx2">
                    <a:alpha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https://www.afro.who.int/health-topics/hivaids</a:t>
            </a:r>
            <a:r>
              <a:rPr lang="en-US" sz="1700" b="1" dirty="0">
                <a:solidFill>
                  <a:schemeClr val="tx2">
                    <a:alpha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470, 000 people died from AIDS related diseases in 2018 along, but 40% down since 2010. </a:t>
            </a:r>
          </a:p>
          <a:p>
            <a:pPr lvl="1">
              <a:lnSpc>
                <a:spcPct val="100000"/>
              </a:lnSpc>
            </a:pPr>
            <a:endParaRPr lang="en-US" sz="1700" b="1" dirty="0">
              <a:solidFill>
                <a:schemeClr val="tx2">
                  <a:alpha val="6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700" b="1" dirty="0">
                <a:solidFill>
                  <a:schemeClr val="tx2">
                    <a:alpha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Most People’s awareness of limiting exposure to risk factors by using protective methods may have contributed to the decrease (WHO Report, 2018).  </a:t>
            </a:r>
            <a:endParaRPr lang="en-US" sz="1700" b="1" dirty="0">
              <a:solidFill>
                <a:schemeClr val="tx2">
                  <a:alpha val="6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endParaRPr lang="en-US" sz="17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829CD4D9-A67C-9243-3E26-AF40758CF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4" r="18442" b="-2"/>
          <a:stretch/>
        </p:blipFill>
        <p:spPr>
          <a:xfrm>
            <a:off x="7236476" y="1"/>
            <a:ext cx="495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9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1DF3E2F-0A88-4C55-8678-0764BF733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41F07-FAAA-4B1F-2736-FE3ABC18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09600"/>
            <a:ext cx="3200400" cy="5567363"/>
          </a:xfrm>
        </p:spPr>
        <p:txBody>
          <a:bodyPr anchor="ctr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About the book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0FF637-90AF-D350-ACA2-469915048B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301538"/>
              </p:ext>
            </p:extLst>
          </p:nvPr>
        </p:nvGraphicFramePr>
        <p:xfrm>
          <a:off x="4293704" y="609600"/>
          <a:ext cx="7060095" cy="556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69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3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ame 15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EC0CFA-99D8-88E8-F185-B252B509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734482"/>
          </a:xfrm>
        </p:spPr>
        <p:txBody>
          <a:bodyPr anchor="b">
            <a:normAutofit fontScale="90000"/>
          </a:bodyPr>
          <a:lstStyle/>
          <a:p>
            <a: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								</a:t>
            </a:r>
            <a:r>
              <a:rPr lang="en-US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Cont</a:t>
            </a:r>
            <a: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…ed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4A1C6-6ADE-754D-EE8D-E678D04C6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69067"/>
            <a:ext cx="4581526" cy="3907895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buNone/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Auma takes her parents’ responsibilities after they become victims of the HIV, in which case she assumes the responsibility of adulthood, though she is in her teens. </a:t>
            </a:r>
          </a:p>
          <a:p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  <a:p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0005CD43-A0BF-7BFC-9E89-FDDB5633C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4" r="30577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0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A6780-B7A7-A945-9B75-900509E41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09600"/>
            <a:ext cx="2952750" cy="5567363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What aggravated AIDS in the mid-1980s and 1990s?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D54B0-0AD8-1EE7-03F1-374CC13D27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2357275"/>
              </p:ext>
            </p:extLst>
          </p:nvPr>
        </p:nvGraphicFramePr>
        <p:xfrm>
          <a:off x="4124326" y="609600"/>
          <a:ext cx="7458074" cy="556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5267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A8D76-D294-EC4F-7B4D-DA239259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What Students can learn?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A33B9-E9D1-833E-74E2-B37D0DD8F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33701"/>
            <a:ext cx="5492694" cy="3243261"/>
          </a:xfrm>
        </p:spPr>
        <p:txBody>
          <a:bodyPr>
            <a:normAutofit/>
          </a:bodyPr>
          <a:lstStyle/>
          <a:p>
            <a:pPr marL="228600" indent="0">
              <a:lnSpc>
                <a:spcPct val="100000"/>
              </a:lnSpc>
              <a:buNone/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Attitudinal change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Knowledge is the way to change traditions and unsafe cultural practices. 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Goal-oriented person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Family’s influence on their children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alpha val="60000"/>
                  </a:schemeClr>
                </a:solidFill>
              </a:rPr>
              <a:t>School’s influence on behavioral change </a:t>
            </a:r>
          </a:p>
          <a:p>
            <a:pPr marL="228600" indent="0">
              <a:lnSpc>
                <a:spcPct val="100000"/>
              </a:lnSpc>
              <a:buNone/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7" name="Graphic 6" descr="Group">
            <a:extLst>
              <a:ext uri="{FF2B5EF4-FFF2-40B4-BE49-F238E27FC236}">
                <a16:creationId xmlns:a16="http://schemas.microsoft.com/office/drawing/2014/main" id="{54DA6729-5F7E-5B57-4159-870BC8CBE8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0893" y="903652"/>
            <a:ext cx="5022907" cy="50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07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E5922-A761-3FD9-C833-C82CA4A8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09600"/>
            <a:ext cx="2952750" cy="5567363"/>
          </a:xfrm>
        </p:spPr>
        <p:txBody>
          <a:bodyPr anchor="ctr">
            <a:normAutofit/>
          </a:bodyPr>
          <a:lstStyle/>
          <a:p>
            <a:r>
              <a:rPr lang="en-US" sz="3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								Cont…ed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30BCE9-2BD6-1E58-E022-FAEF4144D9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33412"/>
              </p:ext>
            </p:extLst>
          </p:nvPr>
        </p:nvGraphicFramePr>
        <p:xfrm>
          <a:off x="4124326" y="609600"/>
          <a:ext cx="7458074" cy="556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7794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37371-9C1A-84B0-AB60-B2492F1A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914937" cy="2076450"/>
          </a:xfrm>
        </p:spPr>
        <p:txBody>
          <a:bodyPr anchor="b">
            <a:normAutofit/>
          </a:bodyPr>
          <a:lstStyle/>
          <a:p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34718-BC07-A57D-A02B-A1577B9C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90875"/>
            <a:ext cx="5914938" cy="2986087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endParaRPr lang="en-US" sz="2000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buNone/>
            </a:pPr>
            <a:endParaRPr lang="en-US" sz="2000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buNone/>
            </a:pPr>
            <a:r>
              <a:rPr lang="en-US" sz="2000">
                <a:solidFill>
                  <a:schemeClr val="tx2">
                    <a:alpha val="60000"/>
                  </a:schemeClr>
                </a:solidFill>
              </a:rPr>
              <a:t>	</a:t>
            </a:r>
            <a:r>
              <a:rPr lang="en-US" sz="5000" b="1">
                <a:solidFill>
                  <a:schemeClr val="tx2">
                    <a:alpha val="60000"/>
                  </a:schemeClr>
                </a:solidFill>
              </a:rPr>
              <a:t>Thank </a:t>
            </a:r>
            <a:r>
              <a:rPr lang="en-US" sz="5000" b="1" dirty="0">
                <a:solidFill>
                  <a:schemeClr val="tx2">
                    <a:alpha val="60000"/>
                  </a:schemeClr>
                </a:solidFill>
              </a:rPr>
              <a:t>you!</a:t>
            </a:r>
          </a:p>
        </p:txBody>
      </p:sp>
      <p:pic>
        <p:nvPicPr>
          <p:cNvPr id="5" name="Picture 4" descr="Aerial view of a highway near the ocean">
            <a:extLst>
              <a:ext uri="{FF2B5EF4-FFF2-40B4-BE49-F238E27FC236}">
                <a16:creationId xmlns:a16="http://schemas.microsoft.com/office/drawing/2014/main" id="{2BBAAB2A-AFAE-A3D6-8CC7-6562416E7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7" r="19372"/>
          <a:stretch/>
        </p:blipFill>
        <p:spPr>
          <a:xfrm>
            <a:off x="7236476" y="1"/>
            <a:ext cx="495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96693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C49791"/>
      </a:accent1>
      <a:accent2>
        <a:srgbClr val="BA9E7F"/>
      </a:accent2>
      <a:accent3>
        <a:srgbClr val="A7A57F"/>
      </a:accent3>
      <a:accent4>
        <a:srgbClr val="97AB75"/>
      </a:accent4>
      <a:accent5>
        <a:srgbClr val="8CAD83"/>
      </a:accent5>
      <a:accent6>
        <a:srgbClr val="78AF82"/>
      </a:accent6>
      <a:hlink>
        <a:srgbClr val="598C92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365</Words>
  <Application>Microsoft Macintosh PowerPoint</Application>
  <PresentationFormat>Widescreen</PresentationFormat>
  <Paragraphs>45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Sabon Next LT</vt:lpstr>
      <vt:lpstr>Wingdings</vt:lpstr>
      <vt:lpstr>LuminousVTI</vt:lpstr>
      <vt:lpstr>Health Education through African Novel</vt:lpstr>
      <vt:lpstr>Background Information</vt:lpstr>
      <vt:lpstr>PowerPoint Presentation</vt:lpstr>
      <vt:lpstr>About the book</vt:lpstr>
      <vt:lpstr>        Cont…ed</vt:lpstr>
      <vt:lpstr>What aggravated AIDS in the mid-1980s and 1990s? </vt:lpstr>
      <vt:lpstr>What Students can learn? </vt:lpstr>
      <vt:lpstr>        Cont…ed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Education through African Novel</dc:title>
  <dc:creator>Habtemariam, Samuel Dermas</dc:creator>
  <cp:lastModifiedBy>Habtemariam, Samuel Dermas</cp:lastModifiedBy>
  <cp:revision>21</cp:revision>
  <dcterms:created xsi:type="dcterms:W3CDTF">2023-07-04T16:21:06Z</dcterms:created>
  <dcterms:modified xsi:type="dcterms:W3CDTF">2023-07-04T19:15:05Z</dcterms:modified>
</cp:coreProperties>
</file>